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notesSlides/notesSlide30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  <p:sldMasterId id="2147483660" r:id="rId6"/>
    <p:sldMasterId id="2147483673" r:id="rId7"/>
    <p:sldMasterId id="2147483685" r:id="rId8"/>
    <p:sldMasterId id="2147483697" r:id="rId9"/>
  </p:sldMasterIdLst>
  <p:notesMasterIdLst>
    <p:notesMasterId r:id="rId49"/>
  </p:notesMasterIdLst>
  <p:handoutMasterIdLst>
    <p:handoutMasterId r:id="rId50"/>
  </p:handoutMasterIdLst>
  <p:sldIdLst>
    <p:sldId id="331" r:id="rId10"/>
    <p:sldId id="391" r:id="rId11"/>
    <p:sldId id="386" r:id="rId12"/>
    <p:sldId id="332" r:id="rId13"/>
    <p:sldId id="408" r:id="rId14"/>
    <p:sldId id="409" r:id="rId15"/>
    <p:sldId id="387" r:id="rId16"/>
    <p:sldId id="352" r:id="rId17"/>
    <p:sldId id="405" r:id="rId18"/>
    <p:sldId id="404" r:id="rId19"/>
    <p:sldId id="403" r:id="rId20"/>
    <p:sldId id="402" r:id="rId21"/>
    <p:sldId id="406" r:id="rId22"/>
    <p:sldId id="400" r:id="rId23"/>
    <p:sldId id="399" r:id="rId24"/>
    <p:sldId id="339" r:id="rId25"/>
    <p:sldId id="346" r:id="rId26"/>
    <p:sldId id="411" r:id="rId27"/>
    <p:sldId id="410" r:id="rId28"/>
    <p:sldId id="381" r:id="rId29"/>
    <p:sldId id="384" r:id="rId30"/>
    <p:sldId id="385" r:id="rId31"/>
    <p:sldId id="369" r:id="rId32"/>
    <p:sldId id="376" r:id="rId33"/>
    <p:sldId id="377" r:id="rId34"/>
    <p:sldId id="380" r:id="rId35"/>
    <p:sldId id="367" r:id="rId36"/>
    <p:sldId id="366" r:id="rId37"/>
    <p:sldId id="365" r:id="rId38"/>
    <p:sldId id="364" r:id="rId39"/>
    <p:sldId id="362" r:id="rId40"/>
    <p:sldId id="361" r:id="rId41"/>
    <p:sldId id="388" r:id="rId42"/>
    <p:sldId id="396" r:id="rId43"/>
    <p:sldId id="373" r:id="rId44"/>
    <p:sldId id="379" r:id="rId45"/>
    <p:sldId id="398" r:id="rId46"/>
    <p:sldId id="326" r:id="rId47"/>
    <p:sldId id="389" r:id="rId48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1pPr>
    <a:lvl2pPr marL="455930" indent="1905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2pPr>
    <a:lvl3pPr marL="913130" indent="1905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3pPr>
    <a:lvl4pPr marL="1370330" indent="1905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4pPr>
    <a:lvl5pPr marL="1827530" indent="1905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FF3300"/>
    <a:srgbClr val="333399"/>
    <a:srgbClr val="993300"/>
    <a:srgbClr val="00FF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8ADA2D-6AA7-4B88-98EA-AEDD99A9B170}" v="6" dt="2022-03-26T03:23:43.971"/>
    <p1510:client id="{395AB526-E6A2-42EA-972D-02C34E302333}" v="1" dt="2022-03-26T03:25:03.648"/>
    <p1510:client id="{5709528F-89A0-4697-BFD8-19797810DEE3}" v="45" dt="2022-03-26T03:22:56.967"/>
    <p1510:client id="{77DF12B1-8BEC-4945-87F4-12B3F4D9355D}" v="61" dt="2022-03-25T09:58:26.516"/>
    <p1510:client id="{88ABFBED-A71E-486B-830D-857A6A2ACBC7}" v="2033" dt="2022-03-25T09:10:31.194"/>
    <p1510:client id="{9374E147-EAAA-4929-91D3-36287EB47F21}" v="3" dt="2022-03-31T07:26:00.232"/>
    <p1510:client id="{A4CD29A0-97ED-46B2-A729-1AA264644E2B}" v="5" dt="2022-03-25T08:52:25.126"/>
    <p1510:client id="{D2B6DE8E-1FD5-433B-87CE-3820444C6D3A}" v="22" dt="2022-03-24T16:32:25.844"/>
    <p1510:client id="{E3F3EFEE-29FA-44DB-BBE7-3B561651782F}" v="82" dt="2022-03-25T12:48:50.590"/>
    <p1510:client id="{E4AE4115-0B59-42BE-AEEB-32913B546B18}" v="3777" dt="2022-03-25T07:36:30.411"/>
    <p1510:client id="{E63A090C-2892-4982-B02E-9A359D564826}" v="59" dt="2022-03-25T07:37:15.239"/>
    <p1510:client id="{E81323E0-4811-0146-9116-DD4BD1BDA62F}" v="463" dt="2022-03-25T15:15:50.691"/>
    <p1510:client id="{EFB4ED54-2743-4702-A9EA-94179B5B12CE}" v="2" dt="2022-03-26T02:59:26.393"/>
    <p1510:client id="{F1A62820-DF84-4D70-BF44-E74426B8AB74}" v="3" dt="2022-03-25T16:19:31.653"/>
    <p1510:client id="{FFDB0050-33C9-489A-ABBF-76EA81FBCE64}" v="276" dt="2022-03-25T15:50:23.8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handoutMaster" Target="handoutMasters/handoutMaster1.xml"/><Relationship Id="rId55" Type="http://schemas.microsoft.com/office/2016/11/relationships/changesInfo" Target="changesInfos/changesInfo1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microsoft.com/office/2015/10/relationships/revisionInfo" Target="revisionInfo.xml"/><Relationship Id="rId8" Type="http://schemas.openxmlformats.org/officeDocument/2006/relationships/slideMaster" Target="slideMasters/slideMaster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Thi Ngoc Anh" userId="S::tnanguyen.2021@mitb.smu.edu.sg::e06a66c7-39d2-43c2-8c0e-b636acaa493e" providerId="AD" clId="Web-{51BCB043-442C-4527-8D96-4D79884AB6B5}"/>
    <pc:docChg chg="addSld delSld modSld">
      <pc:chgData name="NGUYEN Thi Ngoc Anh" userId="S::tnanguyen.2021@mitb.smu.edu.sg::e06a66c7-39d2-43c2-8c0e-b636acaa493e" providerId="AD" clId="Web-{51BCB043-442C-4527-8D96-4D79884AB6B5}" dt="2022-03-24T04:49:19.960" v="10" actId="1076"/>
      <pc:docMkLst>
        <pc:docMk/>
      </pc:docMkLst>
      <pc:sldChg chg="addSp delSp modSp del">
        <pc:chgData name="NGUYEN Thi Ngoc Anh" userId="S::tnanguyen.2021@mitb.smu.edu.sg::e06a66c7-39d2-43c2-8c0e-b636acaa493e" providerId="AD" clId="Web-{51BCB043-442C-4527-8D96-4D79884AB6B5}" dt="2022-03-24T04:25:09.656" v="5"/>
        <pc:sldMkLst>
          <pc:docMk/>
          <pc:sldMk cId="0" sldId="329"/>
        </pc:sldMkLst>
        <pc:spChg chg="add mod">
          <ac:chgData name="NGUYEN Thi Ngoc Anh" userId="S::tnanguyen.2021@mitb.smu.edu.sg::e06a66c7-39d2-43c2-8c0e-b636acaa493e" providerId="AD" clId="Web-{51BCB043-442C-4527-8D96-4D79884AB6B5}" dt="2022-03-24T04:23:10.496" v="1"/>
          <ac:spMkLst>
            <pc:docMk/>
            <pc:sldMk cId="0" sldId="329"/>
            <ac:spMk id="4" creationId="{7E656A25-8A67-467A-F3E3-6D97F1F689AA}"/>
          </ac:spMkLst>
        </pc:spChg>
        <pc:spChg chg="del">
          <ac:chgData name="NGUYEN Thi Ngoc Anh" userId="S::tnanguyen.2021@mitb.smu.edu.sg::e06a66c7-39d2-43c2-8c0e-b636acaa493e" providerId="AD" clId="Web-{51BCB043-442C-4527-8D96-4D79884AB6B5}" dt="2022-03-24T04:23:10.496" v="1"/>
          <ac:spMkLst>
            <pc:docMk/>
            <pc:sldMk cId="0" sldId="329"/>
            <ac:spMk id="34819" creationId="{00000000-0000-0000-0000-000000000000}"/>
          </ac:spMkLst>
        </pc:spChg>
        <pc:graphicFrameChg chg="del">
          <ac:chgData name="NGUYEN Thi Ngoc Anh" userId="S::tnanguyen.2021@mitb.smu.edu.sg::e06a66c7-39d2-43c2-8c0e-b636acaa493e" providerId="AD" clId="Web-{51BCB043-442C-4527-8D96-4D79884AB6B5}" dt="2022-03-24T04:23:10.434" v="0"/>
          <ac:graphicFrameMkLst>
            <pc:docMk/>
            <pc:sldMk cId="0" sldId="329"/>
            <ac:graphicFrameMk id="2" creationId="{00000000-0000-0000-0000-000000000000}"/>
          </ac:graphicFrameMkLst>
        </pc:graphicFrameChg>
      </pc:sldChg>
      <pc:sldChg chg="modSp add addAnim modAnim">
        <pc:chgData name="NGUYEN Thi Ngoc Anh" userId="S::tnanguyen.2021@mitb.smu.edu.sg::e06a66c7-39d2-43c2-8c0e-b636acaa493e" providerId="AD" clId="Web-{51BCB043-442C-4527-8D96-4D79884AB6B5}" dt="2022-03-24T04:49:19.960" v="10" actId="1076"/>
        <pc:sldMkLst>
          <pc:docMk/>
          <pc:sldMk cId="3403974345" sldId="372"/>
        </pc:sldMkLst>
        <pc:graphicFrameChg chg="mod">
          <ac:chgData name="NGUYEN Thi Ngoc Anh" userId="S::tnanguyen.2021@mitb.smu.edu.sg::e06a66c7-39d2-43c2-8c0e-b636acaa493e" providerId="AD" clId="Web-{51BCB043-442C-4527-8D96-4D79884AB6B5}" dt="2022-03-24T04:49:19.960" v="10" actId="1076"/>
          <ac:graphicFrameMkLst>
            <pc:docMk/>
            <pc:sldMk cId="3403974345" sldId="372"/>
            <ac:graphicFrameMk id="9" creationId="{6E91B2D3-6746-4877-A742-9751A6049106}"/>
          </ac:graphicFrameMkLst>
        </pc:graphicFrameChg>
      </pc:sldChg>
      <pc:sldChg chg="add">
        <pc:chgData name="NGUYEN Thi Ngoc Anh" userId="S::tnanguyen.2021@mitb.smu.edu.sg::e06a66c7-39d2-43c2-8c0e-b636acaa493e" providerId="AD" clId="Web-{51BCB043-442C-4527-8D96-4D79884AB6B5}" dt="2022-03-24T04:25:07.218" v="3"/>
        <pc:sldMkLst>
          <pc:docMk/>
          <pc:sldMk cId="3876500385" sldId="373"/>
        </pc:sldMkLst>
      </pc:sldChg>
      <pc:sldChg chg="add">
        <pc:chgData name="NGUYEN Thi Ngoc Anh" userId="S::tnanguyen.2021@mitb.smu.edu.sg::e06a66c7-39d2-43c2-8c0e-b636acaa493e" providerId="AD" clId="Web-{51BCB043-442C-4527-8D96-4D79884AB6B5}" dt="2022-03-24T04:25:07.375" v="4"/>
        <pc:sldMkLst>
          <pc:docMk/>
          <pc:sldMk cId="726002974" sldId="374"/>
        </pc:sldMkLst>
      </pc:sldChg>
      <pc:sldChg chg="add">
        <pc:chgData name="NGUYEN Thi Ngoc Anh" userId="S::tnanguyen.2021@mitb.smu.edu.sg::e06a66c7-39d2-43c2-8c0e-b636acaa493e" providerId="AD" clId="Web-{51BCB043-442C-4527-8D96-4D79884AB6B5}" dt="2022-03-24T04:47:41.502" v="6"/>
        <pc:sldMkLst>
          <pc:docMk/>
          <pc:sldMk cId="657539935" sldId="375"/>
        </pc:sldMkLst>
      </pc:sldChg>
    </pc:docChg>
  </pc:docChgLst>
  <pc:docChgLst>
    <pc:chgData name="VU Viet Linh" userId="S::vietlinh.vu.2021@mitb.smu.edu.sg::e91abbbc-1557-4bf0-852c-7c8ab9977567" providerId="AD" clId="Web-{DBA68CD7-F49E-4C32-ACAF-4277C37FDEBD}"/>
    <pc:docChg chg="addSld delSld modSld">
      <pc:chgData name="VU Viet Linh" userId="S::vietlinh.vu.2021@mitb.smu.edu.sg::e91abbbc-1557-4bf0-852c-7c8ab9977567" providerId="AD" clId="Web-{DBA68CD7-F49E-4C32-ACAF-4277C37FDEBD}" dt="2022-03-21T16:21:51.222" v="12"/>
      <pc:docMkLst>
        <pc:docMk/>
      </pc:docMkLst>
      <pc:sldChg chg="del">
        <pc:chgData name="VU Viet Linh" userId="S::vietlinh.vu.2021@mitb.smu.edu.sg::e91abbbc-1557-4bf0-852c-7c8ab9977567" providerId="AD" clId="Web-{DBA68CD7-F49E-4C32-ACAF-4277C37FDEBD}" dt="2022-03-21T15:35:35.278" v="3"/>
        <pc:sldMkLst>
          <pc:docMk/>
          <pc:sldMk cId="0" sldId="328"/>
        </pc:sldMkLst>
      </pc:sldChg>
      <pc:sldChg chg="modSp">
        <pc:chgData name="VU Viet Linh" userId="S::vietlinh.vu.2021@mitb.smu.edu.sg::e91abbbc-1557-4bf0-852c-7c8ab9977567" providerId="AD" clId="Web-{DBA68CD7-F49E-4C32-ACAF-4277C37FDEBD}" dt="2022-03-21T15:35:19.621" v="0" actId="20577"/>
        <pc:sldMkLst>
          <pc:docMk/>
          <pc:sldMk cId="0" sldId="331"/>
        </pc:sldMkLst>
        <pc:spChg chg="mod">
          <ac:chgData name="VU Viet Linh" userId="S::vietlinh.vu.2021@mitb.smu.edu.sg::e91abbbc-1557-4bf0-852c-7c8ab9977567" providerId="AD" clId="Web-{DBA68CD7-F49E-4C32-ACAF-4277C37FDEBD}" dt="2022-03-21T15:35:19.621" v="0" actId="20577"/>
          <ac:spMkLst>
            <pc:docMk/>
            <pc:sldMk cId="0" sldId="331"/>
            <ac:spMk id="24579" creationId="{00000000-0000-0000-0000-000000000000}"/>
          </ac:spMkLst>
        </pc:spChg>
      </pc:sldChg>
      <pc:sldChg chg="del">
        <pc:chgData name="VU Viet Linh" userId="S::vietlinh.vu.2021@mitb.smu.edu.sg::e91abbbc-1557-4bf0-852c-7c8ab9977567" providerId="AD" clId="Web-{DBA68CD7-F49E-4C32-ACAF-4277C37FDEBD}" dt="2022-03-21T15:35:35.278" v="2"/>
        <pc:sldMkLst>
          <pc:docMk/>
          <pc:sldMk cId="0" sldId="341"/>
        </pc:sldMkLst>
      </pc:sldChg>
      <pc:sldChg chg="del">
        <pc:chgData name="VU Viet Linh" userId="S::vietlinh.vu.2021@mitb.smu.edu.sg::e91abbbc-1557-4bf0-852c-7c8ab9977567" providerId="AD" clId="Web-{DBA68CD7-F49E-4C32-ACAF-4277C37FDEBD}" dt="2022-03-21T15:35:35.278" v="1"/>
        <pc:sldMkLst>
          <pc:docMk/>
          <pc:sldMk cId="0" sldId="342"/>
        </pc:sldMkLst>
      </pc:sldChg>
      <pc:sldChg chg="add">
        <pc:chgData name="VU Viet Linh" userId="S::vietlinh.vu.2021@mitb.smu.edu.sg::e91abbbc-1557-4bf0-852c-7c8ab9977567" providerId="AD" clId="Web-{DBA68CD7-F49E-4C32-ACAF-4277C37FDEBD}" dt="2022-03-21T15:35:48.590" v="4"/>
        <pc:sldMkLst>
          <pc:docMk/>
          <pc:sldMk cId="3165376488" sldId="361"/>
        </pc:sldMkLst>
      </pc:sldChg>
      <pc:sldChg chg="add">
        <pc:chgData name="VU Viet Linh" userId="S::vietlinh.vu.2021@mitb.smu.edu.sg::e91abbbc-1557-4bf0-852c-7c8ab9977567" providerId="AD" clId="Web-{DBA68CD7-F49E-4C32-ACAF-4277C37FDEBD}" dt="2022-03-21T15:35:48.669" v="5"/>
        <pc:sldMkLst>
          <pc:docMk/>
          <pc:sldMk cId="2229015482" sldId="362"/>
        </pc:sldMkLst>
      </pc:sldChg>
      <pc:sldChg chg="add">
        <pc:chgData name="VU Viet Linh" userId="S::vietlinh.vu.2021@mitb.smu.edu.sg::e91abbbc-1557-4bf0-852c-7c8ab9977567" providerId="AD" clId="Web-{DBA68CD7-F49E-4C32-ACAF-4277C37FDEBD}" dt="2022-03-21T15:35:49.090" v="6"/>
        <pc:sldMkLst>
          <pc:docMk/>
          <pc:sldMk cId="1445079653" sldId="363"/>
        </pc:sldMkLst>
      </pc:sldChg>
      <pc:sldChg chg="add">
        <pc:chgData name="VU Viet Linh" userId="S::vietlinh.vu.2021@mitb.smu.edu.sg::e91abbbc-1557-4bf0-852c-7c8ab9977567" providerId="AD" clId="Web-{DBA68CD7-F49E-4C32-ACAF-4277C37FDEBD}" dt="2022-03-21T15:35:49.200" v="7"/>
        <pc:sldMkLst>
          <pc:docMk/>
          <pc:sldMk cId="1990950293" sldId="364"/>
        </pc:sldMkLst>
      </pc:sldChg>
      <pc:sldChg chg="add">
        <pc:chgData name="VU Viet Linh" userId="S::vietlinh.vu.2021@mitb.smu.edu.sg::e91abbbc-1557-4bf0-852c-7c8ab9977567" providerId="AD" clId="Web-{DBA68CD7-F49E-4C32-ACAF-4277C37FDEBD}" dt="2022-03-21T15:35:49.340" v="8"/>
        <pc:sldMkLst>
          <pc:docMk/>
          <pc:sldMk cId="2535685390" sldId="365"/>
        </pc:sldMkLst>
      </pc:sldChg>
      <pc:sldChg chg="add">
        <pc:chgData name="VU Viet Linh" userId="S::vietlinh.vu.2021@mitb.smu.edu.sg::e91abbbc-1557-4bf0-852c-7c8ab9977567" providerId="AD" clId="Web-{DBA68CD7-F49E-4C32-ACAF-4277C37FDEBD}" dt="2022-03-21T15:35:49.465" v="9"/>
        <pc:sldMkLst>
          <pc:docMk/>
          <pc:sldMk cId="2668420192" sldId="366"/>
        </pc:sldMkLst>
      </pc:sldChg>
      <pc:sldChg chg="add">
        <pc:chgData name="VU Viet Linh" userId="S::vietlinh.vu.2021@mitb.smu.edu.sg::e91abbbc-1557-4bf0-852c-7c8ab9977567" providerId="AD" clId="Web-{DBA68CD7-F49E-4C32-ACAF-4277C37FDEBD}" dt="2022-03-21T15:35:49.544" v="10"/>
        <pc:sldMkLst>
          <pc:docMk/>
          <pc:sldMk cId="87008184" sldId="367"/>
        </pc:sldMkLst>
      </pc:sldChg>
      <pc:sldChg chg="add">
        <pc:chgData name="VU Viet Linh" userId="S::vietlinh.vu.2021@mitb.smu.edu.sg::e91abbbc-1557-4bf0-852c-7c8ab9977567" providerId="AD" clId="Web-{DBA68CD7-F49E-4C32-ACAF-4277C37FDEBD}" dt="2022-03-21T15:35:49.637" v="11"/>
        <pc:sldMkLst>
          <pc:docMk/>
          <pc:sldMk cId="3730260487" sldId="368"/>
        </pc:sldMkLst>
      </pc:sldChg>
      <pc:sldChg chg="add">
        <pc:chgData name="VU Viet Linh" userId="S::vietlinh.vu.2021@mitb.smu.edu.sg::e91abbbc-1557-4bf0-852c-7c8ab9977567" providerId="AD" clId="Web-{DBA68CD7-F49E-4C32-ACAF-4277C37FDEBD}" dt="2022-03-21T16:21:51.222" v="12"/>
        <pc:sldMkLst>
          <pc:docMk/>
          <pc:sldMk cId="1734545826" sldId="369"/>
        </pc:sldMkLst>
      </pc:sldChg>
    </pc:docChg>
  </pc:docChgLst>
  <pc:docChgLst>
    <pc:chgData name="NGUYEN Thi Ngoc Anh" userId="S::tnanguyen.2021@mitb.smu.edu.sg::e06a66c7-39d2-43c2-8c0e-b636acaa493e" providerId="AD" clId="Web-{5709528F-89A0-4697-BFD8-19797810DEE3}"/>
    <pc:docChg chg="modSld">
      <pc:chgData name="NGUYEN Thi Ngoc Anh" userId="S::tnanguyen.2021@mitb.smu.edu.sg::e06a66c7-39d2-43c2-8c0e-b636acaa493e" providerId="AD" clId="Web-{5709528F-89A0-4697-BFD8-19797810DEE3}" dt="2022-03-26T03:22:56.967" v="40" actId="14100"/>
      <pc:docMkLst>
        <pc:docMk/>
      </pc:docMkLst>
      <pc:sldChg chg="addSp modSp">
        <pc:chgData name="NGUYEN Thi Ngoc Anh" userId="S::tnanguyen.2021@mitb.smu.edu.sg::e06a66c7-39d2-43c2-8c0e-b636acaa493e" providerId="AD" clId="Web-{5709528F-89A0-4697-BFD8-19797810DEE3}" dt="2022-03-26T03:20:14.105" v="31" actId="1076"/>
        <pc:sldMkLst>
          <pc:docMk/>
          <pc:sldMk cId="0" sldId="332"/>
        </pc:sldMkLst>
        <pc:spChg chg="mod">
          <ac:chgData name="NGUYEN Thi Ngoc Anh" userId="S::tnanguyen.2021@mitb.smu.edu.sg::e06a66c7-39d2-43c2-8c0e-b636acaa493e" providerId="AD" clId="Web-{5709528F-89A0-4697-BFD8-19797810DEE3}" dt="2022-03-26T03:20:14.058" v="28" actId="1076"/>
          <ac:spMkLst>
            <pc:docMk/>
            <pc:sldMk cId="0" sldId="332"/>
            <ac:spMk id="6149" creationId="{00000000-0000-0000-0000-000000000000}"/>
          </ac:spMkLst>
        </pc:spChg>
        <pc:grpChg chg="mod">
          <ac:chgData name="NGUYEN Thi Ngoc Anh" userId="S::tnanguyen.2021@mitb.smu.edu.sg::e06a66c7-39d2-43c2-8c0e-b636acaa493e" providerId="AD" clId="Web-{5709528F-89A0-4697-BFD8-19797810DEE3}" dt="2022-03-26T03:20:14.089" v="29" actId="1076"/>
          <ac:grpSpMkLst>
            <pc:docMk/>
            <pc:sldMk cId="0" sldId="332"/>
            <ac:grpSpMk id="33" creationId="{C55282C8-5C9C-4643-8A9F-201619C6523B}"/>
          </ac:grpSpMkLst>
        </pc:grpChg>
        <pc:grpChg chg="mod">
          <ac:chgData name="NGUYEN Thi Ngoc Anh" userId="S::tnanguyen.2021@mitb.smu.edu.sg::e06a66c7-39d2-43c2-8c0e-b636acaa493e" providerId="AD" clId="Web-{5709528F-89A0-4697-BFD8-19797810DEE3}" dt="2022-03-26T03:20:14.105" v="30" actId="1076"/>
          <ac:grpSpMkLst>
            <pc:docMk/>
            <pc:sldMk cId="0" sldId="332"/>
            <ac:grpSpMk id="36" creationId="{AEF1DE2B-4B7F-2241-96A6-F269023C9BA7}"/>
          </ac:grpSpMkLst>
        </pc:grpChg>
        <pc:picChg chg="add mod">
          <ac:chgData name="NGUYEN Thi Ngoc Anh" userId="S::tnanguyen.2021@mitb.smu.edu.sg::e06a66c7-39d2-43c2-8c0e-b636acaa493e" providerId="AD" clId="Web-{5709528F-89A0-4697-BFD8-19797810DEE3}" dt="2022-03-26T03:20:14.105" v="31" actId="1076"/>
          <ac:picMkLst>
            <pc:docMk/>
            <pc:sldMk cId="0" sldId="332"/>
            <ac:picMk id="3" creationId="{210711D2-E9D6-FE20-CEE5-98A2B31726C8}"/>
          </ac:picMkLst>
        </pc:picChg>
      </pc:sldChg>
      <pc:sldChg chg="addSp modSp">
        <pc:chgData name="NGUYEN Thi Ngoc Anh" userId="S::tnanguyen.2021@mitb.smu.edu.sg::e06a66c7-39d2-43c2-8c0e-b636acaa493e" providerId="AD" clId="Web-{5709528F-89A0-4697-BFD8-19797810DEE3}" dt="2022-03-26T03:19:41.666" v="25" actId="1076"/>
        <pc:sldMkLst>
          <pc:docMk/>
          <pc:sldMk cId="3639116487" sldId="379"/>
        </pc:sldMkLst>
        <pc:picChg chg="add mod">
          <ac:chgData name="NGUYEN Thi Ngoc Anh" userId="S::tnanguyen.2021@mitb.smu.edu.sg::e06a66c7-39d2-43c2-8c0e-b636acaa493e" providerId="AD" clId="Web-{5709528F-89A0-4697-BFD8-19797810DEE3}" dt="2022-03-26T03:19:09.947" v="20" actId="1076"/>
          <ac:picMkLst>
            <pc:docMk/>
            <pc:sldMk cId="3639116487" sldId="379"/>
            <ac:picMk id="3" creationId="{4687AE15-4E89-EB24-B9F5-35D5D35196E4}"/>
          </ac:picMkLst>
        </pc:picChg>
        <pc:picChg chg="add mod">
          <ac:chgData name="NGUYEN Thi Ngoc Anh" userId="S::tnanguyen.2021@mitb.smu.edu.sg::e06a66c7-39d2-43c2-8c0e-b636acaa493e" providerId="AD" clId="Web-{5709528F-89A0-4697-BFD8-19797810DEE3}" dt="2022-03-26T03:19:08.228" v="19" actId="1076"/>
          <ac:picMkLst>
            <pc:docMk/>
            <pc:sldMk cId="3639116487" sldId="379"/>
            <ac:picMk id="4" creationId="{2771CAC9-2682-28B2-CC8D-6866CC9CD52C}"/>
          </ac:picMkLst>
        </pc:picChg>
        <pc:picChg chg="add mod">
          <ac:chgData name="NGUYEN Thi Ngoc Anh" userId="S::tnanguyen.2021@mitb.smu.edu.sg::e06a66c7-39d2-43c2-8c0e-b636acaa493e" providerId="AD" clId="Web-{5709528F-89A0-4697-BFD8-19797810DEE3}" dt="2022-03-26T03:19:41.666" v="25" actId="1076"/>
          <ac:picMkLst>
            <pc:docMk/>
            <pc:sldMk cId="3639116487" sldId="379"/>
            <ac:picMk id="5" creationId="{512DD774-4C76-F1A4-99C8-95635870B4DF}"/>
          </ac:picMkLst>
        </pc:picChg>
        <pc:picChg chg="mod">
          <ac:chgData name="NGUYEN Thi Ngoc Anh" userId="S::tnanguyen.2021@mitb.smu.edu.sg::e06a66c7-39d2-43c2-8c0e-b636acaa493e" providerId="AD" clId="Web-{5709528F-89A0-4697-BFD8-19797810DEE3}" dt="2022-03-26T03:19:15.556" v="21" actId="1076"/>
          <ac:picMkLst>
            <pc:docMk/>
            <pc:sldMk cId="3639116487" sldId="379"/>
            <ac:picMk id="11" creationId="{A110F146-AC2E-4B87-8507-38C258F210E0}"/>
          </ac:picMkLst>
        </pc:picChg>
      </pc:sldChg>
      <pc:sldChg chg="addSp delSp modSp">
        <pc:chgData name="NGUYEN Thi Ngoc Anh" userId="S::tnanguyen.2021@mitb.smu.edu.sg::e06a66c7-39d2-43c2-8c0e-b636acaa493e" providerId="AD" clId="Web-{5709528F-89A0-4697-BFD8-19797810DEE3}" dt="2022-03-26T03:22:56.967" v="40" actId="14100"/>
        <pc:sldMkLst>
          <pc:docMk/>
          <pc:sldMk cId="3895604840" sldId="398"/>
        </pc:sldMkLst>
        <pc:graphicFrameChg chg="del">
          <ac:chgData name="NGUYEN Thi Ngoc Anh" userId="S::tnanguyen.2021@mitb.smu.edu.sg::e06a66c7-39d2-43c2-8c0e-b636acaa493e" providerId="AD" clId="Web-{5709528F-89A0-4697-BFD8-19797810DEE3}" dt="2022-03-26T03:22:29.154" v="33"/>
          <ac:graphicFrameMkLst>
            <pc:docMk/>
            <pc:sldMk cId="3895604840" sldId="398"/>
            <ac:graphicFrameMk id="4" creationId="{2F84D796-70D3-4F91-8C11-456858418CF5}"/>
          </ac:graphicFrameMkLst>
        </pc:graphicFrameChg>
        <pc:picChg chg="add mod">
          <ac:chgData name="NGUYEN Thi Ngoc Anh" userId="S::tnanguyen.2021@mitb.smu.edu.sg::e06a66c7-39d2-43c2-8c0e-b636acaa493e" providerId="AD" clId="Web-{5709528F-89A0-4697-BFD8-19797810DEE3}" dt="2022-03-26T03:22:56.967" v="40" actId="14100"/>
          <ac:picMkLst>
            <pc:docMk/>
            <pc:sldMk cId="3895604840" sldId="398"/>
            <ac:picMk id="3" creationId="{0AD38F42-97A8-A3AE-A2C0-56F4695115D2}"/>
          </ac:picMkLst>
        </pc:picChg>
      </pc:sldChg>
    </pc:docChg>
  </pc:docChgLst>
  <pc:docChgLst>
    <pc:chgData name="VU Viet Linh" userId="S::vietlinh.vu.2021@mitb.smu.edu.sg::e91abbbc-1557-4bf0-852c-7c8ab9977567" providerId="AD" clId="Web-{EFB4ED54-2743-4702-A9EA-94179B5B12CE}"/>
    <pc:docChg chg="addSld">
      <pc:chgData name="VU Viet Linh" userId="S::vietlinh.vu.2021@mitb.smu.edu.sg::e91abbbc-1557-4bf0-852c-7c8ab9977567" providerId="AD" clId="Web-{EFB4ED54-2743-4702-A9EA-94179B5B12CE}" dt="2022-03-26T02:59:26.393" v="1"/>
      <pc:docMkLst>
        <pc:docMk/>
      </pc:docMkLst>
      <pc:sldChg chg="add">
        <pc:chgData name="VU Viet Linh" userId="S::vietlinh.vu.2021@mitb.smu.edu.sg::e91abbbc-1557-4bf0-852c-7c8ab9977567" providerId="AD" clId="Web-{EFB4ED54-2743-4702-A9EA-94179B5B12CE}" dt="2022-03-26T02:59:26.315" v="0"/>
        <pc:sldMkLst>
          <pc:docMk/>
          <pc:sldMk cId="2958088329" sldId="410"/>
        </pc:sldMkLst>
      </pc:sldChg>
      <pc:sldChg chg="add">
        <pc:chgData name="VU Viet Linh" userId="S::vietlinh.vu.2021@mitb.smu.edu.sg::e91abbbc-1557-4bf0-852c-7c8ab9977567" providerId="AD" clId="Web-{EFB4ED54-2743-4702-A9EA-94179B5B12CE}" dt="2022-03-26T02:59:26.393" v="1"/>
        <pc:sldMkLst>
          <pc:docMk/>
          <pc:sldMk cId="1665919296" sldId="411"/>
        </pc:sldMkLst>
      </pc:sldChg>
    </pc:docChg>
  </pc:docChgLst>
  <pc:docChgLst>
    <pc:chgData name="VU Viet Linh" userId="S::vietlinh.vu.2021@mitb.smu.edu.sg::e91abbbc-1557-4bf0-852c-7c8ab9977567" providerId="AD" clId="Web-{1113725D-A757-41C3-A495-93CA80398E28}"/>
    <pc:docChg chg="addSld delSld modSld sldOrd">
      <pc:chgData name="VU Viet Linh" userId="S::vietlinh.vu.2021@mitb.smu.edu.sg::e91abbbc-1557-4bf0-852c-7c8ab9977567" providerId="AD" clId="Web-{1113725D-A757-41C3-A495-93CA80398E28}" dt="2022-03-24T05:14:19.316" v="94" actId="14100"/>
      <pc:docMkLst>
        <pc:docMk/>
      </pc:docMkLst>
      <pc:sldChg chg="ord">
        <pc:chgData name="VU Viet Linh" userId="S::vietlinh.vu.2021@mitb.smu.edu.sg::e91abbbc-1557-4bf0-852c-7c8ab9977567" providerId="AD" clId="Web-{1113725D-A757-41C3-A495-93CA80398E28}" dt="2022-03-24T04:48:27.460" v="0"/>
        <pc:sldMkLst>
          <pc:docMk/>
          <pc:sldMk cId="1734545826" sldId="369"/>
        </pc:sldMkLst>
      </pc:sldChg>
      <pc:sldChg chg="addSp delSp modSp del ord">
        <pc:chgData name="VU Viet Linh" userId="S::vietlinh.vu.2021@mitb.smu.edu.sg::e91abbbc-1557-4bf0-852c-7c8ab9977567" providerId="AD" clId="Web-{1113725D-A757-41C3-A495-93CA80398E28}" dt="2022-03-24T05:06:11.323" v="26"/>
        <pc:sldMkLst>
          <pc:docMk/>
          <pc:sldMk cId="2812390387" sldId="370"/>
        </pc:sldMkLst>
        <pc:spChg chg="mod">
          <ac:chgData name="VU Viet Linh" userId="S::vietlinh.vu.2021@mitb.smu.edu.sg::e91abbbc-1557-4bf0-852c-7c8ab9977567" providerId="AD" clId="Web-{1113725D-A757-41C3-A495-93CA80398E28}" dt="2022-03-24T05:03:00.304" v="23" actId="20577"/>
          <ac:spMkLst>
            <pc:docMk/>
            <pc:sldMk cId="2812390387" sldId="370"/>
            <ac:spMk id="32771" creationId="{00000000-0000-0000-0000-000000000000}"/>
          </ac:spMkLst>
        </pc:spChg>
        <pc:graphicFrameChg chg="add del">
          <ac:chgData name="VU Viet Linh" userId="S::vietlinh.vu.2021@mitb.smu.edu.sg::e91abbbc-1557-4bf0-852c-7c8ab9977567" providerId="AD" clId="Web-{1113725D-A757-41C3-A495-93CA80398E28}" dt="2022-03-24T04:56:10.890" v="3"/>
          <ac:graphicFrameMkLst>
            <pc:docMk/>
            <pc:sldMk cId="2812390387" sldId="370"/>
            <ac:graphicFrameMk id="3" creationId="{16ED7F5B-915D-70EF-9844-873960EE32D1}"/>
          </ac:graphicFrameMkLst>
        </pc:graphicFrameChg>
        <pc:graphicFrameChg chg="add del mod">
          <ac:chgData name="VU Viet Linh" userId="S::vietlinh.vu.2021@mitb.smu.edu.sg::e91abbbc-1557-4bf0-852c-7c8ab9977567" providerId="AD" clId="Web-{1113725D-A757-41C3-A495-93CA80398E28}" dt="2022-03-24T04:56:33.344" v="7"/>
          <ac:graphicFrameMkLst>
            <pc:docMk/>
            <pc:sldMk cId="2812390387" sldId="370"/>
            <ac:graphicFrameMk id="62" creationId="{953347F9-4AFD-275B-BCA9-3D4516AE28AB}"/>
          </ac:graphicFrameMkLst>
        </pc:graphicFrameChg>
        <pc:picChg chg="add del mod">
          <ac:chgData name="VU Viet Linh" userId="S::vietlinh.vu.2021@mitb.smu.edu.sg::e91abbbc-1557-4bf0-852c-7c8ab9977567" providerId="AD" clId="Web-{1113725D-A757-41C3-A495-93CA80398E28}" dt="2022-03-24T04:57:44.954" v="11"/>
          <ac:picMkLst>
            <pc:docMk/>
            <pc:sldMk cId="2812390387" sldId="370"/>
            <ac:picMk id="4" creationId="{613141FA-3C0A-E97B-DCE6-21FEE7BC1678}"/>
          </ac:picMkLst>
        </pc:picChg>
        <pc:picChg chg="add mod">
          <ac:chgData name="VU Viet Linh" userId="S::vietlinh.vu.2021@mitb.smu.edu.sg::e91abbbc-1557-4bf0-852c-7c8ab9977567" providerId="AD" clId="Web-{1113725D-A757-41C3-A495-93CA80398E28}" dt="2022-03-24T05:03:03.757" v="25" actId="1076"/>
          <ac:picMkLst>
            <pc:docMk/>
            <pc:sldMk cId="2812390387" sldId="370"/>
            <ac:picMk id="6" creationId="{3A53F329-1555-306F-F575-BBFC8B173C8F}"/>
          </ac:picMkLst>
        </pc:picChg>
      </pc:sldChg>
      <pc:sldChg chg="delSp add">
        <pc:chgData name="VU Viet Linh" userId="S::vietlinh.vu.2021@mitb.smu.edu.sg::e91abbbc-1557-4bf0-852c-7c8ab9977567" providerId="AD" clId="Web-{1113725D-A757-41C3-A495-93CA80398E28}" dt="2022-03-24T05:12:16.173" v="91"/>
        <pc:sldMkLst>
          <pc:docMk/>
          <pc:sldMk cId="2741725963" sldId="376"/>
        </pc:sldMkLst>
        <pc:picChg chg="del">
          <ac:chgData name="VU Viet Linh" userId="S::vietlinh.vu.2021@mitb.smu.edu.sg::e91abbbc-1557-4bf0-852c-7c8ab9977567" providerId="AD" clId="Web-{1113725D-A757-41C3-A495-93CA80398E28}" dt="2022-03-24T05:12:16.173" v="91"/>
          <ac:picMkLst>
            <pc:docMk/>
            <pc:sldMk cId="2741725963" sldId="376"/>
            <ac:picMk id="4" creationId="{DC8811AC-AE2E-4E7A-95D3-4DDA50C58F4E}"/>
          </ac:picMkLst>
        </pc:picChg>
      </pc:sldChg>
      <pc:sldChg chg="addSp delSp modSp add replId">
        <pc:chgData name="VU Viet Linh" userId="S::vietlinh.vu.2021@mitb.smu.edu.sg::e91abbbc-1557-4bf0-852c-7c8ab9977567" providerId="AD" clId="Web-{1113725D-A757-41C3-A495-93CA80398E28}" dt="2022-03-24T05:14:19.316" v="94" actId="14100"/>
        <pc:sldMkLst>
          <pc:docMk/>
          <pc:sldMk cId="340157163" sldId="377"/>
        </pc:sldMkLst>
        <pc:spChg chg="del">
          <ac:chgData name="VU Viet Linh" userId="S::vietlinh.vu.2021@mitb.smu.edu.sg::e91abbbc-1557-4bf0-852c-7c8ab9977567" providerId="AD" clId="Web-{1113725D-A757-41C3-A495-93CA80398E28}" dt="2022-03-24T05:11:50.891" v="77"/>
          <ac:spMkLst>
            <pc:docMk/>
            <pc:sldMk cId="340157163" sldId="377"/>
            <ac:spMk id="2" creationId="{CF749664-0B7D-441B-81C7-0FD9DCA56B10}"/>
          </ac:spMkLst>
        </pc:spChg>
        <pc:spChg chg="del">
          <ac:chgData name="VU Viet Linh" userId="S::vietlinh.vu.2021@mitb.smu.edu.sg::e91abbbc-1557-4bf0-852c-7c8ab9977567" providerId="AD" clId="Web-{1113725D-A757-41C3-A495-93CA80398E28}" dt="2022-03-24T05:11:50.891" v="80"/>
          <ac:spMkLst>
            <pc:docMk/>
            <pc:sldMk cId="340157163" sldId="377"/>
            <ac:spMk id="5" creationId="{63FB28FD-1C29-460E-9FE1-1167E4A07032}"/>
          </ac:spMkLst>
        </pc:spChg>
        <pc:spChg chg="add del mod">
          <ac:chgData name="VU Viet Linh" userId="S::vietlinh.vu.2021@mitb.smu.edu.sg::e91abbbc-1557-4bf0-852c-7c8ab9977567" providerId="AD" clId="Web-{1113725D-A757-41C3-A495-93CA80398E28}" dt="2022-03-24T05:11:53.329" v="82"/>
          <ac:spMkLst>
            <pc:docMk/>
            <pc:sldMk cId="340157163" sldId="377"/>
            <ac:spMk id="6" creationId="{7524B12A-4787-3F3B-C4DB-CA129169379A}"/>
          </ac:spMkLst>
        </pc:spChg>
        <pc:spChg chg="del">
          <ac:chgData name="VU Viet Linh" userId="S::vietlinh.vu.2021@mitb.smu.edu.sg::e91abbbc-1557-4bf0-852c-7c8ab9977567" providerId="AD" clId="Web-{1113725D-A757-41C3-A495-93CA80398E28}" dt="2022-03-24T05:11:50.891" v="79"/>
          <ac:spMkLst>
            <pc:docMk/>
            <pc:sldMk cId="340157163" sldId="377"/>
            <ac:spMk id="31" creationId="{5BA7E8AB-85E9-4C51-A772-BB826DD410C4}"/>
          </ac:spMkLst>
        </pc:spChg>
        <pc:spChg chg="del">
          <ac:chgData name="VU Viet Linh" userId="S::vietlinh.vu.2021@mitb.smu.edu.sg::e91abbbc-1557-4bf0-852c-7c8ab9977567" providerId="AD" clId="Web-{1113725D-A757-41C3-A495-93CA80398E28}" dt="2022-03-24T05:11:50.891" v="78"/>
          <ac:spMkLst>
            <pc:docMk/>
            <pc:sldMk cId="340157163" sldId="377"/>
            <ac:spMk id="32" creationId="{884303F0-395F-44FE-BB27-DFE2EDA55F80}"/>
          </ac:spMkLst>
        </pc:spChg>
        <pc:spChg chg="del">
          <ac:chgData name="VU Viet Linh" userId="S::vietlinh.vu.2021@mitb.smu.edu.sg::e91abbbc-1557-4bf0-852c-7c8ab9977567" providerId="AD" clId="Web-{1113725D-A757-41C3-A495-93CA80398E28}" dt="2022-03-24T05:11:50.891" v="71"/>
          <ac:spMkLst>
            <pc:docMk/>
            <pc:sldMk cId="340157163" sldId="377"/>
            <ac:spMk id="34" creationId="{425EA715-A1AA-45EE-BE52-C6FB2072E226}"/>
          </ac:spMkLst>
        </pc:spChg>
        <pc:spChg chg="del">
          <ac:chgData name="VU Viet Linh" userId="S::vietlinh.vu.2021@mitb.smu.edu.sg::e91abbbc-1557-4bf0-852c-7c8ab9977567" providerId="AD" clId="Web-{1113725D-A757-41C3-A495-93CA80398E28}" dt="2022-03-24T05:11:50.891" v="70"/>
          <ac:spMkLst>
            <pc:docMk/>
            <pc:sldMk cId="340157163" sldId="377"/>
            <ac:spMk id="38" creationId="{44E0048A-2873-4D78-ADB8-88957BB93CAA}"/>
          </ac:spMkLst>
        </pc:spChg>
        <pc:spChg chg="del">
          <ac:chgData name="VU Viet Linh" userId="S::vietlinh.vu.2021@mitb.smu.edu.sg::e91abbbc-1557-4bf0-852c-7c8ab9977567" providerId="AD" clId="Web-{1113725D-A757-41C3-A495-93CA80398E28}" dt="2022-03-24T05:11:50.891" v="73"/>
          <ac:spMkLst>
            <pc:docMk/>
            <pc:sldMk cId="340157163" sldId="377"/>
            <ac:spMk id="40" creationId="{4533BC97-27B8-4484-A3A2-B675C8B54870}"/>
          </ac:spMkLst>
        </pc:spChg>
        <pc:spChg chg="del">
          <ac:chgData name="VU Viet Linh" userId="S::vietlinh.vu.2021@mitb.smu.edu.sg::e91abbbc-1557-4bf0-852c-7c8ab9977567" providerId="AD" clId="Web-{1113725D-A757-41C3-A495-93CA80398E28}" dt="2022-03-24T05:11:50.891" v="72"/>
          <ac:spMkLst>
            <pc:docMk/>
            <pc:sldMk cId="340157163" sldId="377"/>
            <ac:spMk id="41" creationId="{DC61CB78-30E1-4DE6-BFA5-6A53677850A9}"/>
          </ac:spMkLst>
        </pc:spChg>
        <pc:spChg chg="del">
          <ac:chgData name="VU Viet Linh" userId="S::vietlinh.vu.2021@mitb.smu.edu.sg::e91abbbc-1557-4bf0-852c-7c8ab9977567" providerId="AD" clId="Web-{1113725D-A757-41C3-A495-93CA80398E28}" dt="2022-03-24T05:11:50.891" v="56"/>
          <ac:spMkLst>
            <pc:docMk/>
            <pc:sldMk cId="340157163" sldId="377"/>
            <ac:spMk id="42" creationId="{A84BA974-D099-4A68-BBF7-BB018766FC88}"/>
          </ac:spMkLst>
        </pc:spChg>
        <pc:spChg chg="del">
          <ac:chgData name="VU Viet Linh" userId="S::vietlinh.vu.2021@mitb.smu.edu.sg::e91abbbc-1557-4bf0-852c-7c8ab9977567" providerId="AD" clId="Web-{1113725D-A757-41C3-A495-93CA80398E28}" dt="2022-03-24T05:11:50.891" v="69"/>
          <ac:spMkLst>
            <pc:docMk/>
            <pc:sldMk cId="340157163" sldId="377"/>
            <ac:spMk id="43" creationId="{05869CC0-45F4-4223-B43C-9F581D823C0D}"/>
          </ac:spMkLst>
        </pc:spChg>
        <pc:spChg chg="del">
          <ac:chgData name="VU Viet Linh" userId="S::vietlinh.vu.2021@mitb.smu.edu.sg::e91abbbc-1557-4bf0-852c-7c8ab9977567" providerId="AD" clId="Web-{1113725D-A757-41C3-A495-93CA80398E28}" dt="2022-03-24T05:11:50.891" v="68"/>
          <ac:spMkLst>
            <pc:docMk/>
            <pc:sldMk cId="340157163" sldId="377"/>
            <ac:spMk id="44" creationId="{4FF7CEF6-4127-4D03-82FC-5A42EF5BE24D}"/>
          </ac:spMkLst>
        </pc:spChg>
        <pc:spChg chg="del">
          <ac:chgData name="VU Viet Linh" userId="S::vietlinh.vu.2021@mitb.smu.edu.sg::e91abbbc-1557-4bf0-852c-7c8ab9977567" providerId="AD" clId="Web-{1113725D-A757-41C3-A495-93CA80398E28}" dt="2022-03-24T05:11:50.891" v="64"/>
          <ac:spMkLst>
            <pc:docMk/>
            <pc:sldMk cId="340157163" sldId="377"/>
            <ac:spMk id="48" creationId="{46F0A7F4-9AA4-4C75-BF86-32111201C36B}"/>
          </ac:spMkLst>
        </pc:spChg>
        <pc:spChg chg="del">
          <ac:chgData name="VU Viet Linh" userId="S::vietlinh.vu.2021@mitb.smu.edu.sg::e91abbbc-1557-4bf0-852c-7c8ab9977567" providerId="AD" clId="Web-{1113725D-A757-41C3-A495-93CA80398E28}" dt="2022-03-24T05:11:50.891" v="63"/>
          <ac:spMkLst>
            <pc:docMk/>
            <pc:sldMk cId="340157163" sldId="377"/>
            <ac:spMk id="49" creationId="{E4C5536A-FA28-4769-BC42-B60C0E3960C4}"/>
          </ac:spMkLst>
        </pc:spChg>
        <pc:spChg chg="del">
          <ac:chgData name="VU Viet Linh" userId="S::vietlinh.vu.2021@mitb.smu.edu.sg::e91abbbc-1557-4bf0-852c-7c8ab9977567" providerId="AD" clId="Web-{1113725D-A757-41C3-A495-93CA80398E28}" dt="2022-03-24T05:11:50.891" v="62"/>
          <ac:spMkLst>
            <pc:docMk/>
            <pc:sldMk cId="340157163" sldId="377"/>
            <ac:spMk id="51" creationId="{9969E10B-766C-490F-BCC3-B587270ADCBD}"/>
          </ac:spMkLst>
        </pc:spChg>
        <pc:spChg chg="del">
          <ac:chgData name="VU Viet Linh" userId="S::vietlinh.vu.2021@mitb.smu.edu.sg::e91abbbc-1557-4bf0-852c-7c8ab9977567" providerId="AD" clId="Web-{1113725D-A757-41C3-A495-93CA80398E28}" dt="2022-03-24T05:11:50.891" v="60"/>
          <ac:spMkLst>
            <pc:docMk/>
            <pc:sldMk cId="340157163" sldId="377"/>
            <ac:spMk id="53" creationId="{46523F2A-CE76-4601-878C-DEBD5A13E0D7}"/>
          </ac:spMkLst>
        </pc:spChg>
        <pc:spChg chg="del">
          <ac:chgData name="VU Viet Linh" userId="S::vietlinh.vu.2021@mitb.smu.edu.sg::e91abbbc-1557-4bf0-852c-7c8ab9977567" providerId="AD" clId="Web-{1113725D-A757-41C3-A495-93CA80398E28}" dt="2022-03-24T05:11:50.891" v="61"/>
          <ac:spMkLst>
            <pc:docMk/>
            <pc:sldMk cId="340157163" sldId="377"/>
            <ac:spMk id="54" creationId="{D04C9A83-54E4-4A22-A365-7A807BA33682}"/>
          </ac:spMkLst>
        </pc:spChg>
        <pc:spChg chg="del">
          <ac:chgData name="VU Viet Linh" userId="S::vietlinh.vu.2021@mitb.smu.edu.sg::e91abbbc-1557-4bf0-852c-7c8ab9977567" providerId="AD" clId="Web-{1113725D-A757-41C3-A495-93CA80398E28}" dt="2022-03-24T05:11:50.891" v="58"/>
          <ac:spMkLst>
            <pc:docMk/>
            <pc:sldMk cId="340157163" sldId="377"/>
            <ac:spMk id="55" creationId="{FFA23E32-6558-479A-B743-F8A1A92D01C2}"/>
          </ac:spMkLst>
        </pc:spChg>
        <pc:spChg chg="del">
          <ac:chgData name="VU Viet Linh" userId="S::vietlinh.vu.2021@mitb.smu.edu.sg::e91abbbc-1557-4bf0-852c-7c8ab9977567" providerId="AD" clId="Web-{1113725D-A757-41C3-A495-93CA80398E28}" dt="2022-03-24T05:11:50.891" v="57"/>
          <ac:spMkLst>
            <pc:docMk/>
            <pc:sldMk cId="340157163" sldId="377"/>
            <ac:spMk id="56" creationId="{4C49FA7E-338D-4A26-8F95-84F2879C8243}"/>
          </ac:spMkLst>
        </pc:spChg>
        <pc:spChg chg="del">
          <ac:chgData name="VU Viet Linh" userId="S::vietlinh.vu.2021@mitb.smu.edu.sg::e91abbbc-1557-4bf0-852c-7c8ab9977567" providerId="AD" clId="Web-{1113725D-A757-41C3-A495-93CA80398E28}" dt="2022-03-24T05:11:50.891" v="55"/>
          <ac:spMkLst>
            <pc:docMk/>
            <pc:sldMk cId="340157163" sldId="377"/>
            <ac:spMk id="60" creationId="{2D2F157C-DC1A-432B-81C4-3BFA0B5EF70B}"/>
          </ac:spMkLst>
        </pc:spChg>
        <pc:spChg chg="del">
          <ac:chgData name="VU Viet Linh" userId="S::vietlinh.vu.2021@mitb.smu.edu.sg::e91abbbc-1557-4bf0-852c-7c8ab9977567" providerId="AD" clId="Web-{1113725D-A757-41C3-A495-93CA80398E28}" dt="2022-03-24T05:11:50.876" v="54"/>
          <ac:spMkLst>
            <pc:docMk/>
            <pc:sldMk cId="340157163" sldId="377"/>
            <ac:spMk id="61" creationId="{DD652309-E77B-48E4-8293-C3DF7E2C29BE}"/>
          </ac:spMkLst>
        </pc:spChg>
        <pc:spChg chg="del">
          <ac:chgData name="VU Viet Linh" userId="S::vietlinh.vu.2021@mitb.smu.edu.sg::e91abbbc-1557-4bf0-852c-7c8ab9977567" providerId="AD" clId="Web-{1113725D-A757-41C3-A495-93CA80398E28}" dt="2022-03-24T05:11:50.876" v="51"/>
          <ac:spMkLst>
            <pc:docMk/>
            <pc:sldMk cId="340157163" sldId="377"/>
            <ac:spMk id="76" creationId="{4AFCCC68-D74A-43A4-94A6-972AA0E776E8}"/>
          </ac:spMkLst>
        </pc:spChg>
        <pc:spChg chg="del">
          <ac:chgData name="VU Viet Linh" userId="S::vietlinh.vu.2021@mitb.smu.edu.sg::e91abbbc-1557-4bf0-852c-7c8ab9977567" providerId="AD" clId="Web-{1113725D-A757-41C3-A495-93CA80398E28}" dt="2022-03-24T05:11:50.876" v="50"/>
          <ac:spMkLst>
            <pc:docMk/>
            <pc:sldMk cId="340157163" sldId="377"/>
            <ac:spMk id="77" creationId="{4565FEA4-E312-40EF-AD33-54472C03D4F9}"/>
          </ac:spMkLst>
        </pc:spChg>
        <pc:spChg chg="del">
          <ac:chgData name="VU Viet Linh" userId="S::vietlinh.vu.2021@mitb.smu.edu.sg::e91abbbc-1557-4bf0-852c-7c8ab9977567" providerId="AD" clId="Web-{1113725D-A757-41C3-A495-93CA80398E28}" dt="2022-03-24T05:11:50.876" v="46"/>
          <ac:spMkLst>
            <pc:docMk/>
            <pc:sldMk cId="340157163" sldId="377"/>
            <ac:spMk id="85" creationId="{91F5DA08-BB1D-4F60-8E9E-3CD76C856D46}"/>
          </ac:spMkLst>
        </pc:spChg>
        <pc:spChg chg="del">
          <ac:chgData name="VU Viet Linh" userId="S::vietlinh.vu.2021@mitb.smu.edu.sg::e91abbbc-1557-4bf0-852c-7c8ab9977567" providerId="AD" clId="Web-{1113725D-A757-41C3-A495-93CA80398E28}" dt="2022-03-24T05:11:50.876" v="45"/>
          <ac:spMkLst>
            <pc:docMk/>
            <pc:sldMk cId="340157163" sldId="377"/>
            <ac:spMk id="86" creationId="{5CA1C9BD-1668-4AAD-8867-4117A77673BF}"/>
          </ac:spMkLst>
        </pc:spChg>
        <pc:spChg chg="del">
          <ac:chgData name="VU Viet Linh" userId="S::vietlinh.vu.2021@mitb.smu.edu.sg::e91abbbc-1557-4bf0-852c-7c8ab9977567" providerId="AD" clId="Web-{1113725D-A757-41C3-A495-93CA80398E28}" dt="2022-03-24T05:11:50.876" v="44"/>
          <ac:spMkLst>
            <pc:docMk/>
            <pc:sldMk cId="340157163" sldId="377"/>
            <ac:spMk id="88" creationId="{FAC86C0F-AE3F-49D2-AFC2-F3F10EC03450}"/>
          </ac:spMkLst>
        </pc:spChg>
        <pc:spChg chg="del">
          <ac:chgData name="VU Viet Linh" userId="S::vietlinh.vu.2021@mitb.smu.edu.sg::e91abbbc-1557-4bf0-852c-7c8ab9977567" providerId="AD" clId="Web-{1113725D-A757-41C3-A495-93CA80398E28}" dt="2022-03-24T05:11:50.876" v="42"/>
          <ac:spMkLst>
            <pc:docMk/>
            <pc:sldMk cId="340157163" sldId="377"/>
            <ac:spMk id="89" creationId="{BA9FC3CB-F197-4129-8F21-EEAC475CC170}"/>
          </ac:spMkLst>
        </pc:spChg>
        <pc:spChg chg="del">
          <ac:chgData name="VU Viet Linh" userId="S::vietlinh.vu.2021@mitb.smu.edu.sg::e91abbbc-1557-4bf0-852c-7c8ab9977567" providerId="AD" clId="Web-{1113725D-A757-41C3-A495-93CA80398E28}" dt="2022-03-24T05:11:50.876" v="43"/>
          <ac:spMkLst>
            <pc:docMk/>
            <pc:sldMk cId="340157163" sldId="377"/>
            <ac:spMk id="90" creationId="{8063D50E-2A71-4111-A430-6F0E70BC9805}"/>
          </ac:spMkLst>
        </pc:spChg>
        <pc:spChg chg="del">
          <ac:chgData name="VU Viet Linh" userId="S::vietlinh.vu.2021@mitb.smu.edu.sg::e91abbbc-1557-4bf0-852c-7c8ab9977567" providerId="AD" clId="Web-{1113725D-A757-41C3-A495-93CA80398E28}" dt="2022-03-24T05:11:50.876" v="40"/>
          <ac:spMkLst>
            <pc:docMk/>
            <pc:sldMk cId="340157163" sldId="377"/>
            <ac:spMk id="91" creationId="{0203C46D-8C64-4783-90CF-4A1295F48C2D}"/>
          </ac:spMkLst>
        </pc:spChg>
        <pc:spChg chg="del">
          <ac:chgData name="VU Viet Linh" userId="S::vietlinh.vu.2021@mitb.smu.edu.sg::e91abbbc-1557-4bf0-852c-7c8ab9977567" providerId="AD" clId="Web-{1113725D-A757-41C3-A495-93CA80398E28}" dt="2022-03-24T05:11:50.876" v="39"/>
          <ac:spMkLst>
            <pc:docMk/>
            <pc:sldMk cId="340157163" sldId="377"/>
            <ac:spMk id="92" creationId="{628500C4-3175-4BB0-A5EF-9E900D33A503}"/>
          </ac:spMkLst>
        </pc:spChg>
        <pc:spChg chg="del">
          <ac:chgData name="VU Viet Linh" userId="S::vietlinh.vu.2021@mitb.smu.edu.sg::e91abbbc-1557-4bf0-852c-7c8ab9977567" providerId="AD" clId="Web-{1113725D-A757-41C3-A495-93CA80398E28}" dt="2022-03-24T05:11:50.876" v="36"/>
          <ac:spMkLst>
            <pc:docMk/>
            <pc:sldMk cId="340157163" sldId="377"/>
            <ac:spMk id="93" creationId="{B29F8985-67DD-482E-8365-C5810E3947A1}"/>
          </ac:spMkLst>
        </pc:spChg>
        <pc:spChg chg="del">
          <ac:chgData name="VU Viet Linh" userId="S::vietlinh.vu.2021@mitb.smu.edu.sg::e91abbbc-1557-4bf0-852c-7c8ab9977567" providerId="AD" clId="Web-{1113725D-A757-41C3-A495-93CA80398E28}" dt="2022-03-24T05:11:50.876" v="38"/>
          <ac:spMkLst>
            <pc:docMk/>
            <pc:sldMk cId="340157163" sldId="377"/>
            <ac:spMk id="94" creationId="{D87C4E9A-A6DB-49E9-BAB6-333661CBCC69}"/>
          </ac:spMkLst>
        </pc:spChg>
        <pc:spChg chg="del">
          <ac:chgData name="VU Viet Linh" userId="S::vietlinh.vu.2021@mitb.smu.edu.sg::e91abbbc-1557-4bf0-852c-7c8ab9977567" providerId="AD" clId="Web-{1113725D-A757-41C3-A495-93CA80398E28}" dt="2022-03-24T05:11:50.876" v="37"/>
          <ac:spMkLst>
            <pc:docMk/>
            <pc:sldMk cId="340157163" sldId="377"/>
            <ac:spMk id="95" creationId="{75F38A98-3230-42CD-B476-B81C6666F5A9}"/>
          </ac:spMkLst>
        </pc:spChg>
        <pc:spChg chg="del">
          <ac:chgData name="VU Viet Linh" userId="S::vietlinh.vu.2021@mitb.smu.edu.sg::e91abbbc-1557-4bf0-852c-7c8ab9977567" providerId="AD" clId="Web-{1113725D-A757-41C3-A495-93CA80398E28}" dt="2022-03-24T05:11:50.876" v="33"/>
          <ac:spMkLst>
            <pc:docMk/>
            <pc:sldMk cId="340157163" sldId="377"/>
            <ac:spMk id="98" creationId="{21EB39F9-A29F-4AFC-B0B6-7C8B0006B375}"/>
          </ac:spMkLst>
        </pc:spChg>
        <pc:spChg chg="del">
          <ac:chgData name="VU Viet Linh" userId="S::vietlinh.vu.2021@mitb.smu.edu.sg::e91abbbc-1557-4bf0-852c-7c8ab9977567" providerId="AD" clId="Web-{1113725D-A757-41C3-A495-93CA80398E28}" dt="2022-03-24T05:11:50.876" v="32"/>
          <ac:spMkLst>
            <pc:docMk/>
            <pc:sldMk cId="340157163" sldId="377"/>
            <ac:spMk id="99" creationId="{80DB63C7-9358-4321-B39B-5E799656DCCB}"/>
          </ac:spMkLst>
        </pc:spChg>
        <pc:spChg chg="del">
          <ac:chgData name="VU Viet Linh" userId="S::vietlinh.vu.2021@mitb.smu.edu.sg::e91abbbc-1557-4bf0-852c-7c8ab9977567" providerId="AD" clId="Web-{1113725D-A757-41C3-A495-93CA80398E28}" dt="2022-03-24T05:11:50.876" v="31"/>
          <ac:spMkLst>
            <pc:docMk/>
            <pc:sldMk cId="340157163" sldId="377"/>
            <ac:spMk id="100" creationId="{CDF13D32-5CB2-4052-BBCA-97AB3E29B3E6}"/>
          </ac:spMkLst>
        </pc:spChg>
        <pc:spChg chg="del">
          <ac:chgData name="VU Viet Linh" userId="S::vietlinh.vu.2021@mitb.smu.edu.sg::e91abbbc-1557-4bf0-852c-7c8ab9977567" providerId="AD" clId="Web-{1113725D-A757-41C3-A495-93CA80398E28}" dt="2022-03-24T05:11:50.876" v="30"/>
          <ac:spMkLst>
            <pc:docMk/>
            <pc:sldMk cId="340157163" sldId="377"/>
            <ac:spMk id="101" creationId="{C8DE7717-6B28-460E-9D0C-1663DF3E9797}"/>
          </ac:spMkLst>
        </pc:spChg>
        <pc:spChg chg="del">
          <ac:chgData name="VU Viet Linh" userId="S::vietlinh.vu.2021@mitb.smu.edu.sg::e91abbbc-1557-4bf0-852c-7c8ab9977567" providerId="AD" clId="Web-{1113725D-A757-41C3-A495-93CA80398E28}" dt="2022-03-24T05:11:50.938" v="81"/>
          <ac:spMkLst>
            <pc:docMk/>
            <pc:sldMk cId="340157163" sldId="377"/>
            <ac:spMk id="32771" creationId="{00000000-0000-0000-0000-000000000000}"/>
          </ac:spMkLst>
        </pc:spChg>
        <pc:spChg chg="del">
          <ac:chgData name="VU Viet Linh" userId="S::vietlinh.vu.2021@mitb.smu.edu.sg::e91abbbc-1557-4bf0-852c-7c8ab9977567" providerId="AD" clId="Web-{1113725D-A757-41C3-A495-93CA80398E28}" dt="2022-03-24T05:11:50.876" v="47"/>
          <ac:spMkLst>
            <pc:docMk/>
            <pc:sldMk cId="340157163" sldId="377"/>
            <ac:spMk id="32774" creationId="{5B1007E4-8A5C-458C-98A4-DA343A64D958}"/>
          </ac:spMkLst>
        </pc:spChg>
        <pc:picChg chg="del">
          <ac:chgData name="VU Viet Linh" userId="S::vietlinh.vu.2021@mitb.smu.edu.sg::e91abbbc-1557-4bf0-852c-7c8ab9977567" providerId="AD" clId="Web-{1113725D-A757-41C3-A495-93CA80398E28}" dt="2022-03-24T05:11:50.876" v="29"/>
          <ac:picMkLst>
            <pc:docMk/>
            <pc:sldMk cId="340157163" sldId="377"/>
            <ac:picMk id="4" creationId="{DC8811AC-AE2E-4E7A-95D3-4DDA50C58F4E}"/>
          </ac:picMkLst>
        </pc:picChg>
        <pc:picChg chg="add mod">
          <ac:chgData name="VU Viet Linh" userId="S::vietlinh.vu.2021@mitb.smu.edu.sg::e91abbbc-1557-4bf0-852c-7c8ab9977567" providerId="AD" clId="Web-{1113725D-A757-41C3-A495-93CA80398E28}" dt="2022-03-24T05:12:09.813" v="90" actId="1076"/>
          <ac:picMkLst>
            <pc:docMk/>
            <pc:sldMk cId="340157163" sldId="377"/>
            <ac:picMk id="7" creationId="{7873F8CA-79D6-7C22-013F-FAB19CB636BE}"/>
          </ac:picMkLst>
        </pc:picChg>
        <pc:picChg chg="add mod">
          <ac:chgData name="VU Viet Linh" userId="S::vietlinh.vu.2021@mitb.smu.edu.sg::e91abbbc-1557-4bf0-852c-7c8ab9977567" providerId="AD" clId="Web-{1113725D-A757-41C3-A495-93CA80398E28}" dt="2022-03-24T05:14:19.316" v="94" actId="14100"/>
          <ac:picMkLst>
            <pc:docMk/>
            <pc:sldMk cId="340157163" sldId="377"/>
            <ac:picMk id="8" creationId="{A89FBB26-BD49-0DE8-41E5-6808866BB910}"/>
          </ac:picMkLst>
        </pc:picChg>
        <pc:picChg chg="del">
          <ac:chgData name="VU Viet Linh" userId="S::vietlinh.vu.2021@mitb.smu.edu.sg::e91abbbc-1557-4bf0-852c-7c8ab9977567" providerId="AD" clId="Web-{1113725D-A757-41C3-A495-93CA80398E28}" dt="2022-03-24T05:11:50.876" v="53"/>
          <ac:picMkLst>
            <pc:docMk/>
            <pc:sldMk cId="340157163" sldId="377"/>
            <ac:picMk id="57" creationId="{8A6368E4-34EE-46A7-9A45-3E103B17B4E4}"/>
          </ac:picMkLst>
        </pc:picChg>
        <pc:picChg chg="del">
          <ac:chgData name="VU Viet Linh" userId="S::vietlinh.vu.2021@mitb.smu.edu.sg::e91abbbc-1557-4bf0-852c-7c8ab9977567" providerId="AD" clId="Web-{1113725D-A757-41C3-A495-93CA80398E28}" dt="2022-03-24T05:11:50.876" v="52"/>
          <ac:picMkLst>
            <pc:docMk/>
            <pc:sldMk cId="340157163" sldId="377"/>
            <ac:picMk id="59" creationId="{CDB9D14B-884D-491F-A428-D82DDC500F19}"/>
          </ac:picMkLst>
        </pc:picChg>
        <pc:cxnChg chg="del">
          <ac:chgData name="VU Viet Linh" userId="S::vietlinh.vu.2021@mitb.smu.edu.sg::e91abbbc-1557-4bf0-852c-7c8ab9977567" providerId="AD" clId="Web-{1113725D-A757-41C3-A495-93CA80398E28}" dt="2022-03-24T05:11:50.891" v="76"/>
          <ac:cxnSpMkLst>
            <pc:docMk/>
            <pc:sldMk cId="340157163" sldId="377"/>
            <ac:cxnSpMk id="33" creationId="{FDAE1CF5-D896-4053-ABBC-6EC8FCD363B2}"/>
          </ac:cxnSpMkLst>
        </pc:cxnChg>
        <pc:cxnChg chg="del">
          <ac:chgData name="VU Viet Linh" userId="S::vietlinh.vu.2021@mitb.smu.edu.sg::e91abbbc-1557-4bf0-852c-7c8ab9977567" providerId="AD" clId="Web-{1113725D-A757-41C3-A495-93CA80398E28}" dt="2022-03-24T05:11:50.891" v="75"/>
          <ac:cxnSpMkLst>
            <pc:docMk/>
            <pc:sldMk cId="340157163" sldId="377"/>
            <ac:cxnSpMk id="36" creationId="{FC688C80-5037-454D-865F-88AD8C331F5D}"/>
          </ac:cxnSpMkLst>
        </pc:cxnChg>
        <pc:cxnChg chg="del">
          <ac:chgData name="VU Viet Linh" userId="S::vietlinh.vu.2021@mitb.smu.edu.sg::e91abbbc-1557-4bf0-852c-7c8ab9977567" providerId="AD" clId="Web-{1113725D-A757-41C3-A495-93CA80398E28}" dt="2022-03-24T05:11:50.891" v="74"/>
          <ac:cxnSpMkLst>
            <pc:docMk/>
            <pc:sldMk cId="340157163" sldId="377"/>
            <ac:cxnSpMk id="37" creationId="{46675D15-2C86-4E22-A45A-92BBBE26861D}"/>
          </ac:cxnSpMkLst>
        </pc:cxnChg>
        <pc:cxnChg chg="del">
          <ac:chgData name="VU Viet Linh" userId="S::vietlinh.vu.2021@mitb.smu.edu.sg::e91abbbc-1557-4bf0-852c-7c8ab9977567" providerId="AD" clId="Web-{1113725D-A757-41C3-A495-93CA80398E28}" dt="2022-03-24T05:11:50.891" v="67"/>
          <ac:cxnSpMkLst>
            <pc:docMk/>
            <pc:sldMk cId="340157163" sldId="377"/>
            <ac:cxnSpMk id="45" creationId="{89D068A3-9F77-47D5-99A2-B495001595C2}"/>
          </ac:cxnSpMkLst>
        </pc:cxnChg>
        <pc:cxnChg chg="del">
          <ac:chgData name="VU Viet Linh" userId="S::vietlinh.vu.2021@mitb.smu.edu.sg::e91abbbc-1557-4bf0-852c-7c8ab9977567" providerId="AD" clId="Web-{1113725D-A757-41C3-A495-93CA80398E28}" dt="2022-03-24T05:11:50.891" v="66"/>
          <ac:cxnSpMkLst>
            <pc:docMk/>
            <pc:sldMk cId="340157163" sldId="377"/>
            <ac:cxnSpMk id="46" creationId="{E560C519-B258-40B1-A170-672819650C48}"/>
          </ac:cxnSpMkLst>
        </pc:cxnChg>
        <pc:cxnChg chg="del">
          <ac:chgData name="VU Viet Linh" userId="S::vietlinh.vu.2021@mitb.smu.edu.sg::e91abbbc-1557-4bf0-852c-7c8ab9977567" providerId="AD" clId="Web-{1113725D-A757-41C3-A495-93CA80398E28}" dt="2022-03-24T05:11:50.891" v="65"/>
          <ac:cxnSpMkLst>
            <pc:docMk/>
            <pc:sldMk cId="340157163" sldId="377"/>
            <ac:cxnSpMk id="47" creationId="{7CBBF39F-5AF9-4BF3-B732-DA687444F072}"/>
          </ac:cxnSpMkLst>
        </pc:cxnChg>
        <pc:cxnChg chg="del">
          <ac:chgData name="VU Viet Linh" userId="S::vietlinh.vu.2021@mitb.smu.edu.sg::e91abbbc-1557-4bf0-852c-7c8ab9977567" providerId="AD" clId="Web-{1113725D-A757-41C3-A495-93CA80398E28}" dt="2022-03-24T05:11:50.891" v="59"/>
          <ac:cxnSpMkLst>
            <pc:docMk/>
            <pc:sldMk cId="340157163" sldId="377"/>
            <ac:cxnSpMk id="52" creationId="{4EE1BAC5-7F15-45DD-82A1-43FBFEC33B89}"/>
          </ac:cxnSpMkLst>
        </pc:cxnChg>
        <pc:cxnChg chg="del mod">
          <ac:chgData name="VU Viet Linh" userId="S::vietlinh.vu.2021@mitb.smu.edu.sg::e91abbbc-1557-4bf0-852c-7c8ab9977567" providerId="AD" clId="Web-{1113725D-A757-41C3-A495-93CA80398E28}" dt="2022-03-24T05:11:50.876" v="48"/>
          <ac:cxnSpMkLst>
            <pc:docMk/>
            <pc:sldMk cId="340157163" sldId="377"/>
            <ac:cxnSpMk id="80" creationId="{7477AC37-FCCE-4668-B0AE-0C1408299D3E}"/>
          </ac:cxnSpMkLst>
        </pc:cxnChg>
        <pc:cxnChg chg="del">
          <ac:chgData name="VU Viet Linh" userId="S::vietlinh.vu.2021@mitb.smu.edu.sg::e91abbbc-1557-4bf0-852c-7c8ab9977567" providerId="AD" clId="Web-{1113725D-A757-41C3-A495-93CA80398E28}" dt="2022-03-24T05:11:50.876" v="41"/>
          <ac:cxnSpMkLst>
            <pc:docMk/>
            <pc:sldMk cId="340157163" sldId="377"/>
            <ac:cxnSpMk id="87" creationId="{383EF390-88EB-4C1A-A986-1BED79F2F821}"/>
          </ac:cxnSpMkLst>
        </pc:cxnChg>
        <pc:cxnChg chg="del">
          <ac:chgData name="VU Viet Linh" userId="S::vietlinh.vu.2021@mitb.smu.edu.sg::e91abbbc-1557-4bf0-852c-7c8ab9977567" providerId="AD" clId="Web-{1113725D-A757-41C3-A495-93CA80398E28}" dt="2022-03-24T05:11:50.876" v="35"/>
          <ac:cxnSpMkLst>
            <pc:docMk/>
            <pc:sldMk cId="340157163" sldId="377"/>
            <ac:cxnSpMk id="96" creationId="{C04AE3E3-CFD3-48F4-B195-9DB3C208C6EA}"/>
          </ac:cxnSpMkLst>
        </pc:cxnChg>
        <pc:cxnChg chg="del">
          <ac:chgData name="VU Viet Linh" userId="S::vietlinh.vu.2021@mitb.smu.edu.sg::e91abbbc-1557-4bf0-852c-7c8ab9977567" providerId="AD" clId="Web-{1113725D-A757-41C3-A495-93CA80398E28}" dt="2022-03-24T05:11:50.876" v="34"/>
          <ac:cxnSpMkLst>
            <pc:docMk/>
            <pc:sldMk cId="340157163" sldId="377"/>
            <ac:cxnSpMk id="97" creationId="{1FBACF2D-1D95-4F25-96CC-9C3D7BE62AA7}"/>
          </ac:cxnSpMkLst>
        </pc:cxnChg>
        <pc:cxnChg chg="del mod">
          <ac:chgData name="VU Viet Linh" userId="S::vietlinh.vu.2021@mitb.smu.edu.sg::e91abbbc-1557-4bf0-852c-7c8ab9977567" providerId="AD" clId="Web-{1113725D-A757-41C3-A495-93CA80398E28}" dt="2022-03-24T05:11:50.876" v="49"/>
          <ac:cxnSpMkLst>
            <pc:docMk/>
            <pc:sldMk cId="340157163" sldId="377"/>
            <ac:cxnSpMk id="32769" creationId="{193FE09D-1854-487E-B5D3-34A43CC39D8B}"/>
          </ac:cxnSpMkLst>
        </pc:cxnChg>
      </pc:sldChg>
    </pc:docChg>
  </pc:docChgLst>
  <pc:docChgLst>
    <pc:chgData name="HUANG Anni" userId="S::annihuang.2021@mitb.smu.edu.sg::0464879e-7e5f-4558-8c82-f4f0380828c4" providerId="AD" clId="Web-{12538656-CBE9-4342-A310-303793E9F422}"/>
    <pc:docChg chg="addSld delSld modSld sldOrd">
      <pc:chgData name="HUANG Anni" userId="S::annihuang.2021@mitb.smu.edu.sg::0464879e-7e5f-4558-8c82-f4f0380828c4" providerId="AD" clId="Web-{12538656-CBE9-4342-A310-303793E9F422}" dt="2022-03-24T11:39:27.162" v="2238"/>
      <pc:docMkLst>
        <pc:docMk/>
      </pc:docMkLst>
      <pc:sldChg chg="del">
        <pc:chgData name="HUANG Anni" userId="S::annihuang.2021@mitb.smu.edu.sg::0464879e-7e5f-4558-8c82-f4f0380828c4" providerId="AD" clId="Web-{12538656-CBE9-4342-A310-303793E9F422}" dt="2022-03-24T11:39:27.162" v="2238"/>
        <pc:sldMkLst>
          <pc:docMk/>
          <pc:sldMk cId="0" sldId="347"/>
        </pc:sldMkLst>
      </pc:sldChg>
      <pc:sldChg chg="addSp delSp modSp addAnim delAnim modAnim modNotes">
        <pc:chgData name="HUANG Anni" userId="S::annihuang.2021@mitb.smu.edu.sg::0464879e-7e5f-4558-8c82-f4f0380828c4" providerId="AD" clId="Web-{12538656-CBE9-4342-A310-303793E9F422}" dt="2022-03-24T11:21:24.856" v="2237"/>
        <pc:sldMkLst>
          <pc:docMk/>
          <pc:sldMk cId="28026214" sldId="352"/>
        </pc:sldMkLst>
        <pc:spChg chg="add del mod">
          <ac:chgData name="HUANG Anni" userId="S::annihuang.2021@mitb.smu.edu.sg::0464879e-7e5f-4558-8c82-f4f0380828c4" providerId="AD" clId="Web-{12538656-CBE9-4342-A310-303793E9F422}" dt="2022-03-24T09:27:55.011" v="75"/>
          <ac:spMkLst>
            <pc:docMk/>
            <pc:sldMk cId="28026214" sldId="352"/>
            <ac:spMk id="3" creationId="{26405E85-C544-4FF0-B272-FC7AD0EAD704}"/>
          </ac:spMkLst>
        </pc:spChg>
        <pc:spChg chg="add mod">
          <ac:chgData name="HUANG Anni" userId="S::annihuang.2021@mitb.smu.edu.sg::0464879e-7e5f-4558-8c82-f4f0380828c4" providerId="AD" clId="Web-{12538656-CBE9-4342-A310-303793E9F422}" dt="2022-03-24T10:48:05.356" v="1294" actId="1076"/>
          <ac:spMkLst>
            <pc:docMk/>
            <pc:sldMk cId="28026214" sldId="352"/>
            <ac:spMk id="5" creationId="{80E47C18-79AD-6A77-EFA0-A9337F1C8167}"/>
          </ac:spMkLst>
        </pc:spChg>
        <pc:spChg chg="mod">
          <ac:chgData name="HUANG Anni" userId="S::annihuang.2021@mitb.smu.edu.sg::0464879e-7e5f-4558-8c82-f4f0380828c4" providerId="AD" clId="Web-{12538656-CBE9-4342-A310-303793E9F422}" dt="2022-03-24T10:48:03.934" v="1293" actId="20577"/>
          <ac:spMkLst>
            <pc:docMk/>
            <pc:sldMk cId="28026214" sldId="352"/>
            <ac:spMk id="30723" creationId="{00000000-0000-0000-0000-000000000000}"/>
          </ac:spMkLst>
        </pc:spChg>
        <pc:grpChg chg="add">
          <ac:chgData name="HUANG Anni" userId="S::annihuang.2021@mitb.smu.edu.sg::0464879e-7e5f-4558-8c82-f4f0380828c4" providerId="AD" clId="Web-{12538656-CBE9-4342-A310-303793E9F422}" dt="2022-03-24T10:48:41.654" v="1296"/>
          <ac:grpSpMkLst>
            <pc:docMk/>
            <pc:sldMk cId="28026214" sldId="352"/>
            <ac:grpSpMk id="6" creationId="{5C66DAD2-9FFC-4B33-11FC-6E7471FF83E3}"/>
          </ac:grpSpMkLst>
        </pc:grpChg>
        <pc:picChg chg="add mod modCrop">
          <ac:chgData name="HUANG Anni" userId="S::annihuang.2021@mitb.smu.edu.sg::0464879e-7e5f-4558-8c82-f4f0380828c4" providerId="AD" clId="Web-{12538656-CBE9-4342-A310-303793E9F422}" dt="2022-03-24T10:47:57.231" v="1289"/>
          <ac:picMkLst>
            <pc:docMk/>
            <pc:sldMk cId="28026214" sldId="352"/>
            <ac:picMk id="2" creationId="{8C383043-8FE6-8A4F-C0EC-638243C42935}"/>
          </ac:picMkLst>
        </pc:picChg>
        <pc:picChg chg="add mod">
          <ac:chgData name="HUANG Anni" userId="S::annihuang.2021@mitb.smu.edu.sg::0464879e-7e5f-4558-8c82-f4f0380828c4" providerId="AD" clId="Web-{12538656-CBE9-4342-A310-303793E9F422}" dt="2022-03-24T10:48:07.388" v="1295" actId="1076"/>
          <ac:picMkLst>
            <pc:docMk/>
            <pc:sldMk cId="28026214" sldId="352"/>
            <ac:picMk id="4" creationId="{85910463-9EF4-35C8-5505-395908F0C604}"/>
          </ac:picMkLst>
        </pc:picChg>
      </pc:sldChg>
      <pc:sldChg chg="addSp delSp modSp addAnim delAnim modAnim modNotes">
        <pc:chgData name="HUANG Anni" userId="S::annihuang.2021@mitb.smu.edu.sg::0464879e-7e5f-4558-8c82-f4f0380828c4" providerId="AD" clId="Web-{12538656-CBE9-4342-A310-303793E9F422}" dt="2022-03-24T10:52:52.957" v="1504"/>
        <pc:sldMkLst>
          <pc:docMk/>
          <pc:sldMk cId="2684202400" sldId="353"/>
        </pc:sldMkLst>
        <pc:spChg chg="add del mod">
          <ac:chgData name="HUANG Anni" userId="S::annihuang.2021@mitb.smu.edu.sg::0464879e-7e5f-4558-8c82-f4f0380828c4" providerId="AD" clId="Web-{12538656-CBE9-4342-A310-303793E9F422}" dt="2022-03-24T09:36:18.866" v="161"/>
          <ac:spMkLst>
            <pc:docMk/>
            <pc:sldMk cId="2684202400" sldId="353"/>
            <ac:spMk id="4" creationId="{6A2FFCA3-B1C4-08CC-EACA-B94BB0D48DF5}"/>
          </ac:spMkLst>
        </pc:spChg>
        <pc:spChg chg="add mod">
          <ac:chgData name="HUANG Anni" userId="S::annihuang.2021@mitb.smu.edu.sg::0464879e-7e5f-4558-8c82-f4f0380828c4" providerId="AD" clId="Web-{12538656-CBE9-4342-A310-303793E9F422}" dt="2022-03-24T09:48:14.820" v="406"/>
          <ac:spMkLst>
            <pc:docMk/>
            <pc:sldMk cId="2684202400" sldId="353"/>
            <ac:spMk id="6" creationId="{4EF8F66D-6111-F7F3-F0D9-AC2E640BB7B6}"/>
          </ac:spMkLst>
        </pc:spChg>
        <pc:spChg chg="add mod">
          <ac:chgData name="HUANG Anni" userId="S::annihuang.2021@mitb.smu.edu.sg::0464879e-7e5f-4558-8c82-f4f0380828c4" providerId="AD" clId="Web-{12538656-CBE9-4342-A310-303793E9F422}" dt="2022-03-24T09:48:49.430" v="418" actId="20577"/>
          <ac:spMkLst>
            <pc:docMk/>
            <pc:sldMk cId="2684202400" sldId="353"/>
            <ac:spMk id="7" creationId="{55F1EF18-794A-0771-CE14-49917A8BAAC8}"/>
          </ac:spMkLst>
        </pc:spChg>
        <pc:spChg chg="add mod">
          <ac:chgData name="HUANG Anni" userId="S::annihuang.2021@mitb.smu.edu.sg::0464879e-7e5f-4558-8c82-f4f0380828c4" providerId="AD" clId="Web-{12538656-CBE9-4342-A310-303793E9F422}" dt="2022-03-24T09:52:45.717" v="454" actId="14100"/>
          <ac:spMkLst>
            <pc:docMk/>
            <pc:sldMk cId="2684202400" sldId="353"/>
            <ac:spMk id="8" creationId="{6E3EB1DF-DF6A-D35D-8281-D1EB48199FB9}"/>
          </ac:spMkLst>
        </pc:spChg>
        <pc:spChg chg="add mod">
          <ac:chgData name="HUANG Anni" userId="S::annihuang.2021@mitb.smu.edu.sg::0464879e-7e5f-4558-8c82-f4f0380828c4" providerId="AD" clId="Web-{12538656-CBE9-4342-A310-303793E9F422}" dt="2022-03-24T09:49:18.259" v="425" actId="14100"/>
          <ac:spMkLst>
            <pc:docMk/>
            <pc:sldMk cId="2684202400" sldId="353"/>
            <ac:spMk id="10" creationId="{7D222335-5B66-6191-750C-CD0D03F768DF}"/>
          </ac:spMkLst>
        </pc:spChg>
        <pc:grpChg chg="add">
          <ac:chgData name="HUANG Anni" userId="S::annihuang.2021@mitb.smu.edu.sg::0464879e-7e5f-4558-8c82-f4f0380828c4" providerId="AD" clId="Web-{12538656-CBE9-4342-A310-303793E9F422}" dt="2022-03-24T09:51:38.231" v="446"/>
          <ac:grpSpMkLst>
            <pc:docMk/>
            <pc:sldMk cId="2684202400" sldId="353"/>
            <ac:grpSpMk id="11" creationId="{D5279D06-2A86-0BE5-9996-FC4B650388F2}"/>
          </ac:grpSpMkLst>
        </pc:grpChg>
        <pc:grpChg chg="add">
          <ac:chgData name="HUANG Anni" userId="S::annihuang.2021@mitb.smu.edu.sg::0464879e-7e5f-4558-8c82-f4f0380828c4" providerId="AD" clId="Web-{12538656-CBE9-4342-A310-303793E9F422}" dt="2022-03-24T09:52:02.622" v="447"/>
          <ac:grpSpMkLst>
            <pc:docMk/>
            <pc:sldMk cId="2684202400" sldId="353"/>
            <ac:grpSpMk id="12" creationId="{910108CB-B2EC-E854-BA38-DC78B303192B}"/>
          </ac:grpSpMkLst>
        </pc:grpChg>
        <pc:picChg chg="del mod modCrop">
          <ac:chgData name="HUANG Anni" userId="S::annihuang.2021@mitb.smu.edu.sg::0464879e-7e5f-4558-8c82-f4f0380828c4" providerId="AD" clId="Web-{12538656-CBE9-4342-A310-303793E9F422}" dt="2022-03-24T09:35:59.959" v="154"/>
          <ac:picMkLst>
            <pc:docMk/>
            <pc:sldMk cId="2684202400" sldId="353"/>
            <ac:picMk id="2" creationId="{57093A6B-2047-63BB-3E0E-2024B6777047}"/>
          </ac:picMkLst>
        </pc:picChg>
        <pc:picChg chg="add mod modCrop">
          <ac:chgData name="HUANG Anni" userId="S::annihuang.2021@mitb.smu.edu.sg::0464879e-7e5f-4558-8c82-f4f0380828c4" providerId="AD" clId="Web-{12538656-CBE9-4342-A310-303793E9F422}" dt="2022-03-24T09:40:17.028" v="199" actId="1076"/>
          <ac:picMkLst>
            <pc:docMk/>
            <pc:sldMk cId="2684202400" sldId="353"/>
            <ac:picMk id="3" creationId="{21AAA3FB-11E9-9196-7E7F-BBB439580E6C}"/>
          </ac:picMkLst>
        </pc:picChg>
        <pc:picChg chg="add mod">
          <ac:chgData name="HUANG Anni" userId="S::annihuang.2021@mitb.smu.edu.sg::0464879e-7e5f-4558-8c82-f4f0380828c4" providerId="AD" clId="Web-{12538656-CBE9-4342-A310-303793E9F422}" dt="2022-03-24T09:40:20.606" v="200" actId="1076"/>
          <ac:picMkLst>
            <pc:docMk/>
            <pc:sldMk cId="2684202400" sldId="353"/>
            <ac:picMk id="5" creationId="{FE309488-AC42-1295-1BD9-772475EC19A5}"/>
          </ac:picMkLst>
        </pc:picChg>
        <pc:cxnChg chg="add mod">
          <ac:chgData name="HUANG Anni" userId="S::annihuang.2021@mitb.smu.edu.sg::0464879e-7e5f-4558-8c82-f4f0380828c4" providerId="AD" clId="Web-{12538656-CBE9-4342-A310-303793E9F422}" dt="2022-03-24T09:51:23.449" v="445"/>
          <ac:cxnSpMkLst>
            <pc:docMk/>
            <pc:sldMk cId="2684202400" sldId="353"/>
            <ac:cxnSpMk id="9" creationId="{678CDBBA-BE4C-5530-1A2C-7B98A30B8A63}"/>
          </ac:cxnSpMkLst>
        </pc:cxnChg>
      </pc:sldChg>
      <pc:sldChg chg="addSp delSp modSp addAnim delAnim modAnim modNotes">
        <pc:chgData name="HUANG Anni" userId="S::annihuang.2021@mitb.smu.edu.sg::0464879e-7e5f-4558-8c82-f4f0380828c4" providerId="AD" clId="Web-{12538656-CBE9-4342-A310-303793E9F422}" dt="2022-03-24T10:58:28.246" v="1691"/>
        <pc:sldMkLst>
          <pc:docMk/>
          <pc:sldMk cId="3650816937" sldId="354"/>
        </pc:sldMkLst>
        <pc:spChg chg="add mod">
          <ac:chgData name="HUANG Anni" userId="S::annihuang.2021@mitb.smu.edu.sg::0464879e-7e5f-4558-8c82-f4f0380828c4" providerId="AD" clId="Web-{12538656-CBE9-4342-A310-303793E9F422}" dt="2022-03-24T10:13:08.933" v="541"/>
          <ac:spMkLst>
            <pc:docMk/>
            <pc:sldMk cId="3650816937" sldId="354"/>
            <ac:spMk id="4" creationId="{2CCA7AD6-15AE-E209-F745-00FC2514E33C}"/>
          </ac:spMkLst>
        </pc:spChg>
        <pc:spChg chg="add del">
          <ac:chgData name="HUANG Anni" userId="S::annihuang.2021@mitb.smu.edu.sg::0464879e-7e5f-4558-8c82-f4f0380828c4" providerId="AD" clId="Web-{12538656-CBE9-4342-A310-303793E9F422}" dt="2022-03-24T10:13:42.387" v="548"/>
          <ac:spMkLst>
            <pc:docMk/>
            <pc:sldMk cId="3650816937" sldId="354"/>
            <ac:spMk id="6" creationId="{9C8F8C52-3AD1-EB12-913F-B9708B4E4CD1}"/>
          </ac:spMkLst>
        </pc:spChg>
        <pc:spChg chg="add mod">
          <ac:chgData name="HUANG Anni" userId="S::annihuang.2021@mitb.smu.edu.sg::0464879e-7e5f-4558-8c82-f4f0380828c4" providerId="AD" clId="Web-{12538656-CBE9-4342-A310-303793E9F422}" dt="2022-03-24T10:18:18.424" v="724" actId="1076"/>
          <ac:spMkLst>
            <pc:docMk/>
            <pc:sldMk cId="3650816937" sldId="354"/>
            <ac:spMk id="7" creationId="{111604FA-BCA9-16F3-473E-CBDA8261FDAB}"/>
          </ac:spMkLst>
        </pc:spChg>
        <pc:spChg chg="add mod">
          <ac:chgData name="HUANG Anni" userId="S::annihuang.2021@mitb.smu.edu.sg::0464879e-7e5f-4558-8c82-f4f0380828c4" providerId="AD" clId="Web-{12538656-CBE9-4342-A310-303793E9F422}" dt="2022-03-24T10:13:35.886" v="546" actId="14100"/>
          <ac:spMkLst>
            <pc:docMk/>
            <pc:sldMk cId="3650816937" sldId="354"/>
            <ac:spMk id="8" creationId="{4ED438F5-B4F8-A258-E428-1945B024CCD4}"/>
          </ac:spMkLst>
        </pc:spChg>
        <pc:spChg chg="add mod">
          <ac:chgData name="HUANG Anni" userId="S::annihuang.2021@mitb.smu.edu.sg::0464879e-7e5f-4558-8c82-f4f0380828c4" providerId="AD" clId="Web-{12538656-CBE9-4342-A310-303793E9F422}" dt="2022-03-24T10:18:34.440" v="728" actId="14100"/>
          <ac:spMkLst>
            <pc:docMk/>
            <pc:sldMk cId="3650816937" sldId="354"/>
            <ac:spMk id="9" creationId="{1C15A0FF-FC74-FF40-FFBC-8EB6971C1FC7}"/>
          </ac:spMkLst>
        </pc:spChg>
        <pc:spChg chg="add del mod">
          <ac:chgData name="HUANG Anni" userId="S::annihuang.2021@mitb.smu.edu.sg::0464879e-7e5f-4558-8c82-f4f0380828c4" providerId="AD" clId="Web-{12538656-CBE9-4342-A310-303793E9F422}" dt="2022-03-24T10:58:28.246" v="1691"/>
          <ac:spMkLst>
            <pc:docMk/>
            <pc:sldMk cId="3650816937" sldId="354"/>
            <ac:spMk id="11" creationId="{757C88C3-91BD-BDE5-0B79-E55507988D9B}"/>
          </ac:spMkLst>
        </pc:spChg>
        <pc:spChg chg="mod">
          <ac:chgData name="HUANG Anni" userId="S::annihuang.2021@mitb.smu.edu.sg::0464879e-7e5f-4558-8c82-f4f0380828c4" providerId="AD" clId="Web-{12538656-CBE9-4342-A310-303793E9F422}" dt="2022-03-24T09:53:19.390" v="459" actId="20577"/>
          <ac:spMkLst>
            <pc:docMk/>
            <pc:sldMk cId="3650816937" sldId="354"/>
            <ac:spMk id="30723" creationId="{00000000-0000-0000-0000-000000000000}"/>
          </ac:spMkLst>
        </pc:spChg>
        <pc:grpChg chg="add">
          <ac:chgData name="HUANG Anni" userId="S::annihuang.2021@mitb.smu.edu.sg::0464879e-7e5f-4558-8c82-f4f0380828c4" providerId="AD" clId="Web-{12538656-CBE9-4342-A310-303793E9F422}" dt="2022-03-24T10:19:25.363" v="733"/>
          <ac:grpSpMkLst>
            <pc:docMk/>
            <pc:sldMk cId="3650816937" sldId="354"/>
            <ac:grpSpMk id="10" creationId="{F2560779-040F-8163-CDBA-D2FFEE8A0C6A}"/>
          </ac:grpSpMkLst>
        </pc:grpChg>
        <pc:picChg chg="add mod modCrop">
          <ac:chgData name="HUANG Anni" userId="S::annihuang.2021@mitb.smu.edu.sg::0464879e-7e5f-4558-8c82-f4f0380828c4" providerId="AD" clId="Web-{12538656-CBE9-4342-A310-303793E9F422}" dt="2022-03-24T10:12:11.478" v="531" actId="14100"/>
          <ac:picMkLst>
            <pc:docMk/>
            <pc:sldMk cId="3650816937" sldId="354"/>
            <ac:picMk id="2" creationId="{52294D73-578E-010C-BA3F-CBC26D61384B}"/>
          </ac:picMkLst>
        </pc:picChg>
        <pc:picChg chg="add mod">
          <ac:chgData name="HUANG Anni" userId="S::annihuang.2021@mitb.smu.edu.sg::0464879e-7e5f-4558-8c82-f4f0380828c4" providerId="AD" clId="Web-{12538656-CBE9-4342-A310-303793E9F422}" dt="2022-03-24T10:12:15.885" v="533" actId="14100"/>
          <ac:picMkLst>
            <pc:docMk/>
            <pc:sldMk cId="3650816937" sldId="354"/>
            <ac:picMk id="3" creationId="{954E0E71-B7D5-E218-0E4E-CB1304F3C9A3}"/>
          </ac:picMkLst>
        </pc:picChg>
        <pc:picChg chg="del">
          <ac:chgData name="HUANG Anni" userId="S::annihuang.2021@mitb.smu.edu.sg::0464879e-7e5f-4558-8c82-f4f0380828c4" providerId="AD" clId="Web-{12538656-CBE9-4342-A310-303793E9F422}" dt="2022-03-24T10:07:31.284" v="514"/>
          <ac:picMkLst>
            <pc:docMk/>
            <pc:sldMk cId="3650816937" sldId="354"/>
            <ac:picMk id="5" creationId="{2E167D06-08A0-4CC2-CCDC-90CA71365893}"/>
          </ac:picMkLst>
        </pc:picChg>
      </pc:sldChg>
      <pc:sldChg chg="addSp delSp modSp addAnim modAnim modNotes">
        <pc:chgData name="HUANG Anni" userId="S::annihuang.2021@mitb.smu.edu.sg::0464879e-7e5f-4558-8c82-f4f0380828c4" providerId="AD" clId="Web-{12538656-CBE9-4342-A310-303793E9F422}" dt="2022-03-24T10:56:20.008" v="1681"/>
        <pc:sldMkLst>
          <pc:docMk/>
          <pc:sldMk cId="2839559814" sldId="355"/>
        </pc:sldMkLst>
        <pc:spChg chg="mod">
          <ac:chgData name="HUANG Anni" userId="S::annihuang.2021@mitb.smu.edu.sg::0464879e-7e5f-4558-8c82-f4f0380828c4" providerId="AD" clId="Web-{12538656-CBE9-4342-A310-303793E9F422}" dt="2022-03-24T10:40:12.548" v="921" actId="14100"/>
          <ac:spMkLst>
            <pc:docMk/>
            <pc:sldMk cId="2839559814" sldId="355"/>
            <ac:spMk id="3" creationId="{035F9A01-A813-BC4A-C2F0-FC9BF38C5B9B}"/>
          </ac:spMkLst>
        </pc:spChg>
        <pc:spChg chg="add mod">
          <ac:chgData name="HUANG Anni" userId="S::annihuang.2021@mitb.smu.edu.sg::0464879e-7e5f-4558-8c82-f4f0380828c4" providerId="AD" clId="Web-{12538656-CBE9-4342-A310-303793E9F422}" dt="2022-03-24T10:29:57.800" v="844" actId="1076"/>
          <ac:spMkLst>
            <pc:docMk/>
            <pc:sldMk cId="2839559814" sldId="355"/>
            <ac:spMk id="4" creationId="{3EFC0520-B542-4ED8-524B-104C71464503}"/>
          </ac:spMkLst>
        </pc:spChg>
        <pc:spChg chg="add mod">
          <ac:chgData name="HUANG Anni" userId="S::annihuang.2021@mitb.smu.edu.sg::0464879e-7e5f-4558-8c82-f4f0380828c4" providerId="AD" clId="Web-{12538656-CBE9-4342-A310-303793E9F422}" dt="2022-03-24T10:34:28.494" v="870" actId="1076"/>
          <ac:spMkLst>
            <pc:docMk/>
            <pc:sldMk cId="2839559814" sldId="355"/>
            <ac:spMk id="5" creationId="{F105449C-0A94-A86B-2E65-F04396F34DDA}"/>
          </ac:spMkLst>
        </pc:spChg>
        <pc:spChg chg="mod">
          <ac:chgData name="HUANG Anni" userId="S::annihuang.2021@mitb.smu.edu.sg::0464879e-7e5f-4558-8c82-f4f0380828c4" providerId="AD" clId="Web-{12538656-CBE9-4342-A310-303793E9F422}" dt="2022-03-24T10:29:22.518" v="831" actId="20577"/>
          <ac:spMkLst>
            <pc:docMk/>
            <pc:sldMk cId="2839559814" sldId="355"/>
            <ac:spMk id="7" creationId="{A0212E85-7941-B0C8-31AF-BA08E9798785}"/>
          </ac:spMkLst>
        </pc:spChg>
        <pc:spChg chg="mod">
          <ac:chgData name="HUANG Anni" userId="S::annihuang.2021@mitb.smu.edu.sg::0464879e-7e5f-4558-8c82-f4f0380828c4" providerId="AD" clId="Web-{12538656-CBE9-4342-A310-303793E9F422}" dt="2022-03-24T10:29:28.393" v="836" actId="1076"/>
          <ac:spMkLst>
            <pc:docMk/>
            <pc:sldMk cId="2839559814" sldId="355"/>
            <ac:spMk id="8" creationId="{ACF22511-5AF0-BBF2-26E9-1CFD8955881A}"/>
          </ac:spMkLst>
        </pc:spChg>
        <pc:spChg chg="add del">
          <ac:chgData name="HUANG Anni" userId="S::annihuang.2021@mitb.smu.edu.sg::0464879e-7e5f-4558-8c82-f4f0380828c4" providerId="AD" clId="Web-{12538656-CBE9-4342-A310-303793E9F422}" dt="2022-03-24T10:33:45.039" v="862"/>
          <ac:spMkLst>
            <pc:docMk/>
            <pc:sldMk cId="2839559814" sldId="355"/>
            <ac:spMk id="9" creationId="{647528FC-55D8-FAF3-3FC4-14CA4954FAE7}"/>
          </ac:spMkLst>
        </pc:spChg>
        <pc:spChg chg="add mod">
          <ac:chgData name="HUANG Anni" userId="S::annihuang.2021@mitb.smu.edu.sg::0464879e-7e5f-4558-8c82-f4f0380828c4" providerId="AD" clId="Web-{12538656-CBE9-4342-A310-303793E9F422}" dt="2022-03-24T10:33:56.133" v="865" actId="14100"/>
          <ac:spMkLst>
            <pc:docMk/>
            <pc:sldMk cId="2839559814" sldId="355"/>
            <ac:spMk id="10" creationId="{E9592B7B-5264-0465-2EEA-A49683D93808}"/>
          </ac:spMkLst>
        </pc:spChg>
        <pc:spChg chg="mod">
          <ac:chgData name="HUANG Anni" userId="S::annihuang.2021@mitb.smu.edu.sg::0464879e-7e5f-4558-8c82-f4f0380828c4" providerId="AD" clId="Web-{12538656-CBE9-4342-A310-303793E9F422}" dt="2022-03-24T10:24:21.823" v="773" actId="20577"/>
          <ac:spMkLst>
            <pc:docMk/>
            <pc:sldMk cId="2839559814" sldId="355"/>
            <ac:spMk id="30723" creationId="{00000000-0000-0000-0000-000000000000}"/>
          </ac:spMkLst>
        </pc:spChg>
        <pc:picChg chg="add del mod">
          <ac:chgData name="HUANG Anni" userId="S::annihuang.2021@mitb.smu.edu.sg::0464879e-7e5f-4558-8c82-f4f0380828c4" providerId="AD" clId="Web-{12538656-CBE9-4342-A310-303793E9F422}" dt="2022-03-24T10:24:55.965" v="782"/>
          <ac:picMkLst>
            <pc:docMk/>
            <pc:sldMk cId="2839559814" sldId="355"/>
            <ac:picMk id="2" creationId="{046289DA-3DDA-1B18-5EE7-45E7B29F6D5C}"/>
          </ac:picMkLst>
        </pc:picChg>
        <pc:picChg chg="mod">
          <ac:chgData name="HUANG Anni" userId="S::annihuang.2021@mitb.smu.edu.sg::0464879e-7e5f-4558-8c82-f4f0380828c4" providerId="AD" clId="Web-{12538656-CBE9-4342-A310-303793E9F422}" dt="2022-03-24T10:29:17.080" v="827" actId="1076"/>
          <ac:picMkLst>
            <pc:docMk/>
            <pc:sldMk cId="2839559814" sldId="355"/>
            <ac:picMk id="6" creationId="{A7213C2B-C2E1-E9B2-B080-5DF57AD9AE55}"/>
          </ac:picMkLst>
        </pc:picChg>
      </pc:sldChg>
      <pc:sldChg chg="addSp delSp modSp addAnim delAnim modNotes">
        <pc:chgData name="HUANG Anni" userId="S::annihuang.2021@mitb.smu.edu.sg::0464879e-7e5f-4558-8c82-f4f0380828c4" providerId="AD" clId="Web-{12538656-CBE9-4342-A310-303793E9F422}" dt="2022-03-24T11:19:06.040" v="2234"/>
        <pc:sldMkLst>
          <pc:docMk/>
          <pc:sldMk cId="1944141839" sldId="356"/>
        </pc:sldMkLst>
        <pc:spChg chg="add mod">
          <ac:chgData name="HUANG Anni" userId="S::annihuang.2021@mitb.smu.edu.sg::0464879e-7e5f-4558-8c82-f4f0380828c4" providerId="AD" clId="Web-{12538656-CBE9-4342-A310-303793E9F422}" dt="2022-03-24T10:58:57.449" v="1694" actId="14100"/>
          <ac:spMkLst>
            <pc:docMk/>
            <pc:sldMk cId="1944141839" sldId="356"/>
            <ac:spMk id="2" creationId="{59CCEE93-2C0A-4333-E819-15318BF90981}"/>
          </ac:spMkLst>
        </pc:spChg>
        <pc:spChg chg="add del">
          <ac:chgData name="HUANG Anni" userId="S::annihuang.2021@mitb.smu.edu.sg::0464879e-7e5f-4558-8c82-f4f0380828c4" providerId="AD" clId="Web-{12538656-CBE9-4342-A310-303793E9F422}" dt="2022-03-24T10:59:31.388" v="1702"/>
          <ac:spMkLst>
            <pc:docMk/>
            <pc:sldMk cId="1944141839" sldId="356"/>
            <ac:spMk id="4" creationId="{A580E093-4434-562E-2219-3DDFB3D573BE}"/>
          </ac:spMkLst>
        </pc:spChg>
        <pc:spChg chg="add del mod">
          <ac:chgData name="HUANG Anni" userId="S::annihuang.2021@mitb.smu.edu.sg::0464879e-7e5f-4558-8c82-f4f0380828c4" providerId="AD" clId="Web-{12538656-CBE9-4342-A310-303793E9F422}" dt="2022-03-24T10:59:39.075" v="1706"/>
          <ac:spMkLst>
            <pc:docMk/>
            <pc:sldMk cId="1944141839" sldId="356"/>
            <ac:spMk id="6" creationId="{834E2B84-4979-5799-6422-310BCFA533C0}"/>
          </ac:spMkLst>
        </pc:spChg>
        <pc:spChg chg="add mod">
          <ac:chgData name="HUANG Anni" userId="S::annihuang.2021@mitb.smu.edu.sg::0464879e-7e5f-4558-8c82-f4f0380828c4" providerId="AD" clId="Web-{12538656-CBE9-4342-A310-303793E9F422}" dt="2022-03-24T11:00:11.857" v="1715" actId="1076"/>
          <ac:spMkLst>
            <pc:docMk/>
            <pc:sldMk cId="1944141839" sldId="356"/>
            <ac:spMk id="7" creationId="{43BCB5FA-DAA9-AE72-80EC-9F5117BA72BB}"/>
          </ac:spMkLst>
        </pc:spChg>
        <pc:grpChg chg="add">
          <ac:chgData name="HUANG Anni" userId="S::annihuang.2021@mitb.smu.edu.sg::0464879e-7e5f-4558-8c82-f4f0380828c4" providerId="AD" clId="Web-{12538656-CBE9-4342-A310-303793E9F422}" dt="2022-03-24T11:00:17.873" v="1716"/>
          <ac:grpSpMkLst>
            <pc:docMk/>
            <pc:sldMk cId="1944141839" sldId="356"/>
            <ac:grpSpMk id="8" creationId="{5938C0E6-1F46-9B69-428B-B5B113B0DE28}"/>
          </ac:grpSpMkLst>
        </pc:grpChg>
      </pc:sldChg>
      <pc:sldChg chg="addSp modSp addAnim modAnim modNotes">
        <pc:chgData name="HUANG Anni" userId="S::annihuang.2021@mitb.smu.edu.sg::0464879e-7e5f-4558-8c82-f4f0380828c4" providerId="AD" clId="Web-{12538656-CBE9-4342-A310-303793E9F422}" dt="2022-03-24T11:03:27.362" v="1781"/>
        <pc:sldMkLst>
          <pc:docMk/>
          <pc:sldMk cId="3643388762" sldId="357"/>
        </pc:sldMkLst>
        <pc:spChg chg="mod">
          <ac:chgData name="HUANG Anni" userId="S::annihuang.2021@mitb.smu.edu.sg::0464879e-7e5f-4558-8c82-f4f0380828c4" providerId="AD" clId="Web-{12538656-CBE9-4342-A310-303793E9F422}" dt="2022-03-24T11:02:19.532" v="1724" actId="14100"/>
          <ac:spMkLst>
            <pc:docMk/>
            <pc:sldMk cId="3643388762" sldId="357"/>
            <ac:spMk id="6" creationId="{BD1A1413-00B7-1E0F-6DE9-C50CCFDD9FC7}"/>
          </ac:spMkLst>
        </pc:spChg>
        <pc:spChg chg="mod">
          <ac:chgData name="HUANG Anni" userId="S::annihuang.2021@mitb.smu.edu.sg::0464879e-7e5f-4558-8c82-f4f0380828c4" providerId="AD" clId="Web-{12538656-CBE9-4342-A310-303793E9F422}" dt="2022-03-24T11:02:51.158" v="1769" actId="20577"/>
          <ac:spMkLst>
            <pc:docMk/>
            <pc:sldMk cId="3643388762" sldId="357"/>
            <ac:spMk id="7" creationId="{3E4DB870-0FD6-25E3-21C3-0E525AFB9833}"/>
          </ac:spMkLst>
        </pc:spChg>
        <pc:grpChg chg="add mod">
          <ac:chgData name="HUANG Anni" userId="S::annihuang.2021@mitb.smu.edu.sg::0464879e-7e5f-4558-8c82-f4f0380828c4" providerId="AD" clId="Web-{12538656-CBE9-4342-A310-303793E9F422}" dt="2022-03-24T11:02:12.345" v="1722" actId="1076"/>
          <ac:grpSpMkLst>
            <pc:docMk/>
            <pc:sldMk cId="3643388762" sldId="357"/>
            <ac:grpSpMk id="3" creationId="{2FAA3F63-6FC4-F206-D6F3-37C719C303EA}"/>
          </ac:grpSpMkLst>
        </pc:grpChg>
        <pc:picChg chg="mod">
          <ac:chgData name="HUANG Anni" userId="S::annihuang.2021@mitb.smu.edu.sg::0464879e-7e5f-4558-8c82-f4f0380828c4" providerId="AD" clId="Web-{12538656-CBE9-4342-A310-303793E9F422}" dt="2022-03-24T11:01:58.922" v="1719" actId="1076"/>
          <ac:picMkLst>
            <pc:docMk/>
            <pc:sldMk cId="3643388762" sldId="357"/>
            <ac:picMk id="2" creationId="{A39414FC-B0DC-6BDD-7865-2EB3781925BB}"/>
          </ac:picMkLst>
        </pc:picChg>
      </pc:sldChg>
      <pc:sldChg chg="modSp addAnim modAnim modNotes">
        <pc:chgData name="HUANG Anni" userId="S::annihuang.2021@mitb.smu.edu.sg::0464879e-7e5f-4558-8c82-f4f0380828c4" providerId="AD" clId="Web-{12538656-CBE9-4342-A310-303793E9F422}" dt="2022-03-24T11:10:28.809" v="1940"/>
        <pc:sldMkLst>
          <pc:docMk/>
          <pc:sldMk cId="3257895131" sldId="358"/>
        </pc:sldMkLst>
        <pc:spChg chg="mod">
          <ac:chgData name="HUANG Anni" userId="S::annihuang.2021@mitb.smu.edu.sg::0464879e-7e5f-4558-8c82-f4f0380828c4" providerId="AD" clId="Web-{12538656-CBE9-4342-A310-303793E9F422}" dt="2022-03-24T11:09:40.246" v="1883" actId="20577"/>
          <ac:spMkLst>
            <pc:docMk/>
            <pc:sldMk cId="3257895131" sldId="358"/>
            <ac:spMk id="4" creationId="{3F74A3B5-E822-0739-084F-4504EAE298F6}"/>
          </ac:spMkLst>
        </pc:spChg>
      </pc:sldChg>
      <pc:sldChg chg="modNotes">
        <pc:chgData name="HUANG Anni" userId="S::annihuang.2021@mitb.smu.edu.sg::0464879e-7e5f-4558-8c82-f4f0380828c4" providerId="AD" clId="Web-{12538656-CBE9-4342-A310-303793E9F422}" dt="2022-03-24T11:17:05.662" v="2232"/>
        <pc:sldMkLst>
          <pc:docMk/>
          <pc:sldMk cId="3431695844" sldId="359"/>
        </pc:sldMkLst>
      </pc:sldChg>
      <pc:sldChg chg="modSp modNotes">
        <pc:chgData name="HUANG Anni" userId="S::annihuang.2021@mitb.smu.edu.sg::0464879e-7e5f-4558-8c82-f4f0380828c4" providerId="AD" clId="Web-{12538656-CBE9-4342-A310-303793E9F422}" dt="2022-03-24T11:13:25.063" v="2047"/>
        <pc:sldMkLst>
          <pc:docMk/>
          <pc:sldMk cId="2669946246" sldId="360"/>
        </pc:sldMkLst>
        <pc:spChg chg="mod">
          <ac:chgData name="HUANG Anni" userId="S::annihuang.2021@mitb.smu.edu.sg::0464879e-7e5f-4558-8c82-f4f0380828c4" providerId="AD" clId="Web-{12538656-CBE9-4342-A310-303793E9F422}" dt="2022-03-24T11:13:10.922" v="2018" actId="20577"/>
          <ac:spMkLst>
            <pc:docMk/>
            <pc:sldMk cId="2669946246" sldId="360"/>
            <ac:spMk id="30723" creationId="{00000000-0000-0000-0000-000000000000}"/>
          </ac:spMkLst>
        </pc:spChg>
      </pc:sldChg>
      <pc:sldChg chg="addSp delSp modSp add ord addAnim modAnim modNotes">
        <pc:chgData name="HUANG Anni" userId="S::annihuang.2021@mitb.smu.edu.sg::0464879e-7e5f-4558-8c82-f4f0380828c4" providerId="AD" clId="Web-{12538656-CBE9-4342-A310-303793E9F422}" dt="2022-03-24T10:57:45.167" v="1690" actId="14100"/>
        <pc:sldMkLst>
          <pc:docMk/>
          <pc:sldMk cId="419065563" sldId="392"/>
        </pc:sldMkLst>
        <pc:spChg chg="del">
          <ac:chgData name="HUANG Anni" userId="S::annihuang.2021@mitb.smu.edu.sg::0464879e-7e5f-4558-8c82-f4f0380828c4" providerId="AD" clId="Web-{12538656-CBE9-4342-A310-303793E9F422}" dt="2022-03-24T10:26:24.420" v="800"/>
          <ac:spMkLst>
            <pc:docMk/>
            <pc:sldMk cId="419065563" sldId="392"/>
            <ac:spMk id="3" creationId="{035F9A01-A813-BC4A-C2F0-FC9BF38C5B9B}"/>
          </ac:spMkLst>
        </pc:spChg>
        <pc:spChg chg="del">
          <ac:chgData name="HUANG Anni" userId="S::annihuang.2021@mitb.smu.edu.sg::0464879e-7e5f-4558-8c82-f4f0380828c4" providerId="AD" clId="Web-{12538656-CBE9-4342-A310-303793E9F422}" dt="2022-03-24T10:26:20.295" v="798"/>
          <ac:spMkLst>
            <pc:docMk/>
            <pc:sldMk cId="419065563" sldId="392"/>
            <ac:spMk id="7" creationId="{A0212E85-7941-B0C8-31AF-BA08E9798785}"/>
          </ac:spMkLst>
        </pc:spChg>
        <pc:spChg chg="del">
          <ac:chgData name="HUANG Anni" userId="S::annihuang.2021@mitb.smu.edu.sg::0464879e-7e5f-4558-8c82-f4f0380828c4" providerId="AD" clId="Web-{12538656-CBE9-4342-A310-303793E9F422}" dt="2022-03-24T10:26:22.310" v="799"/>
          <ac:spMkLst>
            <pc:docMk/>
            <pc:sldMk cId="419065563" sldId="392"/>
            <ac:spMk id="8" creationId="{ACF22511-5AF0-BBF2-26E9-1CFD8955881A}"/>
          </ac:spMkLst>
        </pc:spChg>
        <pc:spChg chg="add mod">
          <ac:chgData name="HUANG Anni" userId="S::annihuang.2021@mitb.smu.edu.sg::0464879e-7e5f-4558-8c82-f4f0380828c4" providerId="AD" clId="Web-{12538656-CBE9-4342-A310-303793E9F422}" dt="2022-03-24T10:43:36.147" v="1173" actId="1076"/>
          <ac:spMkLst>
            <pc:docMk/>
            <pc:sldMk cId="419065563" sldId="392"/>
            <ac:spMk id="10" creationId="{10F8ACCB-4571-97D8-3B49-0D4A029D5496}"/>
          </ac:spMkLst>
        </pc:spChg>
        <pc:spChg chg="add mod">
          <ac:chgData name="HUANG Anni" userId="S::annihuang.2021@mitb.smu.edu.sg::0464879e-7e5f-4558-8c82-f4f0380828c4" providerId="AD" clId="Web-{12538656-CBE9-4342-A310-303793E9F422}" dt="2022-03-24T10:57:06.791" v="1683"/>
          <ac:spMkLst>
            <pc:docMk/>
            <pc:sldMk cId="419065563" sldId="392"/>
            <ac:spMk id="11" creationId="{4A0D5396-6C1E-9660-C0DD-D92E5AE18EFE}"/>
          </ac:spMkLst>
        </pc:spChg>
        <pc:spChg chg="add mod">
          <ac:chgData name="HUANG Anni" userId="S::annihuang.2021@mitb.smu.edu.sg::0464879e-7e5f-4558-8c82-f4f0380828c4" providerId="AD" clId="Web-{12538656-CBE9-4342-A310-303793E9F422}" dt="2022-03-24T10:57:45.167" v="1690" actId="14100"/>
          <ac:spMkLst>
            <pc:docMk/>
            <pc:sldMk cId="419065563" sldId="392"/>
            <ac:spMk id="12" creationId="{ABB8C5AD-7288-E12D-AD43-A3B499C0C86B}"/>
          </ac:spMkLst>
        </pc:spChg>
        <pc:picChg chg="add del mod">
          <ac:chgData name="HUANG Anni" userId="S::annihuang.2021@mitb.smu.edu.sg::0464879e-7e5f-4558-8c82-f4f0380828c4" providerId="AD" clId="Web-{12538656-CBE9-4342-A310-303793E9F422}" dt="2022-03-24T10:27:51.219" v="808"/>
          <ac:picMkLst>
            <pc:docMk/>
            <pc:sldMk cId="419065563" sldId="392"/>
            <ac:picMk id="2" creationId="{648DBF80-5859-F9CC-5C05-C8C064B5B9DB}"/>
          </ac:picMkLst>
        </pc:picChg>
        <pc:picChg chg="add del mod">
          <ac:chgData name="HUANG Anni" userId="S::annihuang.2021@mitb.smu.edu.sg::0464879e-7e5f-4558-8c82-f4f0380828c4" providerId="AD" clId="Web-{12538656-CBE9-4342-A310-303793E9F422}" dt="2022-03-24T10:37:49.639" v="874"/>
          <ac:picMkLst>
            <pc:docMk/>
            <pc:sldMk cId="419065563" sldId="392"/>
            <ac:picMk id="4" creationId="{E5AD8396-2D4E-3F14-5A78-ECC5198709D8}"/>
          </ac:picMkLst>
        </pc:picChg>
        <pc:picChg chg="add mod">
          <ac:chgData name="HUANG Anni" userId="S::annihuang.2021@mitb.smu.edu.sg::0464879e-7e5f-4558-8c82-f4f0380828c4" providerId="AD" clId="Web-{12538656-CBE9-4342-A310-303793E9F422}" dt="2022-03-24T10:41:38.144" v="963" actId="1076"/>
          <ac:picMkLst>
            <pc:docMk/>
            <pc:sldMk cId="419065563" sldId="392"/>
            <ac:picMk id="5" creationId="{5EDCE708-ED9E-DE76-CCF5-5918C36E9433}"/>
          </ac:picMkLst>
        </pc:picChg>
        <pc:picChg chg="del">
          <ac:chgData name="HUANG Anni" userId="S::annihuang.2021@mitb.smu.edu.sg::0464879e-7e5f-4558-8c82-f4f0380828c4" providerId="AD" clId="Web-{12538656-CBE9-4342-A310-303793E9F422}" dt="2022-03-24T10:26:17.154" v="797"/>
          <ac:picMkLst>
            <pc:docMk/>
            <pc:sldMk cId="419065563" sldId="392"/>
            <ac:picMk id="6" creationId="{A7213C2B-C2E1-E9B2-B080-5DF57AD9AE55}"/>
          </ac:picMkLst>
        </pc:picChg>
        <pc:picChg chg="add mod">
          <ac:chgData name="HUANG Anni" userId="S::annihuang.2021@mitb.smu.edu.sg::0464879e-7e5f-4558-8c82-f4f0380828c4" providerId="AD" clId="Web-{12538656-CBE9-4342-A310-303793E9F422}" dt="2022-03-24T10:41:43.629" v="966" actId="1076"/>
          <ac:picMkLst>
            <pc:docMk/>
            <pc:sldMk cId="419065563" sldId="392"/>
            <ac:picMk id="9" creationId="{673B1889-9140-181D-B7C1-25B549112681}"/>
          </ac:picMkLst>
        </pc:picChg>
      </pc:sldChg>
    </pc:docChg>
  </pc:docChgLst>
  <pc:docChgLst>
    <pc:chgData name="HUANG Anni" userId="S::annihuang.2021@mitb.smu.edu.sg::0464879e-7e5f-4558-8c82-f4f0380828c4" providerId="AD" clId="Web-{88ABFBED-A71E-486B-830D-857A6A2ACBC7}"/>
    <pc:docChg chg="addSld delSld modSld">
      <pc:chgData name="HUANG Anni" userId="S::annihuang.2021@mitb.smu.edu.sg::0464879e-7e5f-4558-8c82-f4f0380828c4" providerId="AD" clId="Web-{88ABFBED-A71E-486B-830D-857A6A2ACBC7}" dt="2022-03-25T09:16:53.841" v="3167"/>
      <pc:docMkLst>
        <pc:docMk/>
      </pc:docMkLst>
      <pc:sldChg chg="delSp">
        <pc:chgData name="HUANG Anni" userId="S::annihuang.2021@mitb.smu.edu.sg::0464879e-7e5f-4558-8c82-f4f0380828c4" providerId="AD" clId="Web-{88ABFBED-A71E-486B-830D-857A6A2ACBC7}" dt="2022-03-25T01:02:12.109" v="0"/>
        <pc:sldMkLst>
          <pc:docMk/>
          <pc:sldMk cId="0" sldId="350"/>
        </pc:sldMkLst>
        <pc:spChg chg="del">
          <ac:chgData name="HUANG Anni" userId="S::annihuang.2021@mitb.smu.edu.sg::0464879e-7e5f-4558-8c82-f4f0380828c4" providerId="AD" clId="Web-{88ABFBED-A71E-486B-830D-857A6A2ACBC7}" dt="2022-03-25T01:02:12.109" v="0"/>
          <ac:spMkLst>
            <pc:docMk/>
            <pc:sldMk cId="0" sldId="350"/>
            <ac:spMk id="2" creationId="{0BD72E77-12FE-04AE-625C-AF2A9EA5DED2}"/>
          </ac:spMkLst>
        </pc:spChg>
      </pc:sldChg>
      <pc:sldChg chg="addSp delSp modSp addAnim delAnim modAnim modNotes">
        <pc:chgData name="HUANG Anni" userId="S::annihuang.2021@mitb.smu.edu.sg::0464879e-7e5f-4558-8c82-f4f0380828c4" providerId="AD" clId="Web-{88ABFBED-A71E-486B-830D-857A6A2ACBC7}" dt="2022-03-25T08:50:23.938" v="2792"/>
        <pc:sldMkLst>
          <pc:docMk/>
          <pc:sldMk cId="28026214" sldId="352"/>
        </pc:sldMkLst>
        <pc:spChg chg="add mod">
          <ac:chgData name="HUANG Anni" userId="S::annihuang.2021@mitb.smu.edu.sg::0464879e-7e5f-4558-8c82-f4f0380828c4" providerId="AD" clId="Web-{88ABFBED-A71E-486B-830D-857A6A2ACBC7}" dt="2022-03-25T01:34:55.243" v="263" actId="1076"/>
          <ac:spMkLst>
            <pc:docMk/>
            <pc:sldMk cId="28026214" sldId="352"/>
            <ac:spMk id="11" creationId="{5DD5D1E1-E3F4-DACA-ED3C-574928C92668}"/>
          </ac:spMkLst>
        </pc:spChg>
        <pc:spChg chg="add mod">
          <ac:chgData name="HUANG Anni" userId="S::annihuang.2021@mitb.smu.edu.sg::0464879e-7e5f-4558-8c82-f4f0380828c4" providerId="AD" clId="Web-{88ABFBED-A71E-486B-830D-857A6A2ACBC7}" dt="2022-03-25T05:47:46.513" v="319" actId="1076"/>
          <ac:spMkLst>
            <pc:docMk/>
            <pc:sldMk cId="28026214" sldId="352"/>
            <ac:spMk id="12" creationId="{1D486AA4-659E-AA8E-C022-34B0A9AD3477}"/>
          </ac:spMkLst>
        </pc:spChg>
        <pc:spChg chg="add mod">
          <ac:chgData name="HUANG Anni" userId="S::annihuang.2021@mitb.smu.edu.sg::0464879e-7e5f-4558-8c82-f4f0380828c4" providerId="AD" clId="Web-{88ABFBED-A71E-486B-830D-857A6A2ACBC7}" dt="2022-03-25T01:34:31.227" v="258" actId="1076"/>
          <ac:spMkLst>
            <pc:docMk/>
            <pc:sldMk cId="28026214" sldId="352"/>
            <ac:spMk id="16" creationId="{D1D1858D-A725-9736-1070-88AF4ED2AB13}"/>
          </ac:spMkLst>
        </pc:spChg>
        <pc:spChg chg="add del mod">
          <ac:chgData name="HUANG Anni" userId="S::annihuang.2021@mitb.smu.edu.sg::0464879e-7e5f-4558-8c82-f4f0380828c4" providerId="AD" clId="Web-{88ABFBED-A71E-486B-830D-857A6A2ACBC7}" dt="2022-03-25T01:34:16.977" v="255"/>
          <ac:spMkLst>
            <pc:docMk/>
            <pc:sldMk cId="28026214" sldId="352"/>
            <ac:spMk id="17" creationId="{A173A098-D552-3CF9-4186-1988F68A12BF}"/>
          </ac:spMkLst>
        </pc:spChg>
        <pc:spChg chg="add mod">
          <ac:chgData name="HUANG Anni" userId="S::annihuang.2021@mitb.smu.edu.sg::0464879e-7e5f-4558-8c82-f4f0380828c4" providerId="AD" clId="Web-{88ABFBED-A71E-486B-830D-857A6A2ACBC7}" dt="2022-03-25T01:35:07.978" v="267" actId="1076"/>
          <ac:spMkLst>
            <pc:docMk/>
            <pc:sldMk cId="28026214" sldId="352"/>
            <ac:spMk id="19" creationId="{1F0E19D2-8C6D-AC12-978F-1B71BE475B69}"/>
          </ac:spMkLst>
        </pc:spChg>
        <pc:spChg chg="mod">
          <ac:chgData name="HUANG Anni" userId="S::annihuang.2021@mitb.smu.edu.sg::0464879e-7e5f-4558-8c82-f4f0380828c4" providerId="AD" clId="Web-{88ABFBED-A71E-486B-830D-857A6A2ACBC7}" dt="2022-03-25T05:48:38.326" v="330" actId="20577"/>
          <ac:spMkLst>
            <pc:docMk/>
            <pc:sldMk cId="28026214" sldId="352"/>
            <ac:spMk id="30723" creationId="{00000000-0000-0000-0000-000000000000}"/>
          </ac:spMkLst>
        </pc:spChg>
        <pc:grpChg chg="add">
          <ac:chgData name="HUANG Anni" userId="S::annihuang.2021@mitb.smu.edu.sg::0464879e-7e5f-4558-8c82-f4f0380828c4" providerId="AD" clId="Web-{88ABFBED-A71E-486B-830D-857A6A2ACBC7}" dt="2022-03-25T05:47:11.012" v="314"/>
          <ac:grpSpMkLst>
            <pc:docMk/>
            <pc:sldMk cId="28026214" sldId="352"/>
            <ac:grpSpMk id="4" creationId="{9143D5E1-CF71-54CF-BA6D-A7188991F701}"/>
          </ac:grpSpMkLst>
        </pc:grpChg>
        <pc:grpChg chg="add mod">
          <ac:chgData name="HUANG Anni" userId="S::annihuang.2021@mitb.smu.edu.sg::0464879e-7e5f-4558-8c82-f4f0380828c4" providerId="AD" clId="Web-{88ABFBED-A71E-486B-830D-857A6A2ACBC7}" dt="2022-03-25T05:48:02.701" v="323" actId="1076"/>
          <ac:grpSpMkLst>
            <pc:docMk/>
            <pc:sldMk cId="28026214" sldId="352"/>
            <ac:grpSpMk id="5" creationId="{7DFC93A1-BF31-6A3F-1C2C-F34C282DB34C}"/>
          </ac:grpSpMkLst>
        </pc:grpChg>
        <pc:grpChg chg="del">
          <ac:chgData name="HUANG Anni" userId="S::annihuang.2021@mitb.smu.edu.sg::0464879e-7e5f-4558-8c82-f4f0380828c4" providerId="AD" clId="Web-{88ABFBED-A71E-486B-830D-857A6A2ACBC7}" dt="2022-03-25T01:20:41.600" v="162"/>
          <ac:grpSpMkLst>
            <pc:docMk/>
            <pc:sldMk cId="28026214" sldId="352"/>
            <ac:grpSpMk id="6" creationId="{5C66DAD2-9FFC-4B33-11FC-6E7471FF83E3}"/>
          </ac:grpSpMkLst>
        </pc:grpChg>
        <pc:grpChg chg="add mod">
          <ac:chgData name="HUANG Anni" userId="S::annihuang.2021@mitb.smu.edu.sg::0464879e-7e5f-4558-8c82-f4f0380828c4" providerId="AD" clId="Web-{88ABFBED-A71E-486B-830D-857A6A2ACBC7}" dt="2022-03-25T05:48:05.279" v="324" actId="1076"/>
          <ac:grpSpMkLst>
            <pc:docMk/>
            <pc:sldMk cId="28026214" sldId="352"/>
            <ac:grpSpMk id="6" creationId="{DE839BE9-2B54-ED67-6E4D-AADF71FF9705}"/>
          </ac:grpSpMkLst>
        </pc:grpChg>
        <pc:grpChg chg="add mod">
          <ac:chgData name="HUANG Anni" userId="S::annihuang.2021@mitb.smu.edu.sg::0464879e-7e5f-4558-8c82-f4f0380828c4" providerId="AD" clId="Web-{88ABFBED-A71E-486B-830D-857A6A2ACBC7}" dt="2022-03-25T05:48:15.763" v="325" actId="1076"/>
          <ac:grpSpMkLst>
            <pc:docMk/>
            <pc:sldMk cId="28026214" sldId="352"/>
            <ac:grpSpMk id="7" creationId="{E37858CD-4D27-74E2-994E-FF97248D2F71}"/>
          </ac:grpSpMkLst>
        </pc:grpChg>
        <pc:picChg chg="add mod">
          <ac:chgData name="HUANG Anni" userId="S::annihuang.2021@mitb.smu.edu.sg::0464879e-7e5f-4558-8c82-f4f0380828c4" providerId="AD" clId="Web-{88ABFBED-A71E-486B-830D-857A6A2ACBC7}" dt="2022-03-25T05:46:42.887" v="313" actId="1076"/>
          <ac:picMkLst>
            <pc:docMk/>
            <pc:sldMk cId="28026214" sldId="352"/>
            <ac:picMk id="2" creationId="{384CA28A-788E-7650-7AF8-FB2C56D2AEA0}"/>
          </ac:picMkLst>
        </pc:picChg>
        <pc:picChg chg="add del">
          <ac:chgData name="HUANG Anni" userId="S::annihuang.2021@mitb.smu.edu.sg::0464879e-7e5f-4558-8c82-f4f0380828c4" providerId="AD" clId="Web-{88ABFBED-A71E-486B-830D-857A6A2ACBC7}" dt="2022-03-25T01:20:37.133" v="161"/>
          <ac:picMkLst>
            <pc:docMk/>
            <pc:sldMk cId="28026214" sldId="352"/>
            <ac:picMk id="2" creationId="{8C383043-8FE6-8A4F-C0EC-638243C42935}"/>
          </ac:picMkLst>
        </pc:picChg>
        <pc:picChg chg="add mod">
          <ac:chgData name="HUANG Anni" userId="S::annihuang.2021@mitb.smu.edu.sg::0464879e-7e5f-4558-8c82-f4f0380828c4" providerId="AD" clId="Web-{88ABFBED-A71E-486B-830D-857A6A2ACBC7}" dt="2022-03-25T01:39:58.328" v="282"/>
          <ac:picMkLst>
            <pc:docMk/>
            <pc:sldMk cId="28026214" sldId="352"/>
            <ac:picMk id="3" creationId="{ABE3F28C-0A29-AF80-985E-3A2172E32CF5}"/>
          </ac:picMkLst>
        </pc:picChg>
        <pc:picChg chg="add del mod">
          <ac:chgData name="HUANG Anni" userId="S::annihuang.2021@mitb.smu.edu.sg::0464879e-7e5f-4558-8c82-f4f0380828c4" providerId="AD" clId="Web-{88ABFBED-A71E-486B-830D-857A6A2ACBC7}" dt="2022-03-25T01:34:09.789" v="254"/>
          <ac:picMkLst>
            <pc:docMk/>
            <pc:sldMk cId="28026214" sldId="352"/>
            <ac:picMk id="7" creationId="{85CF77BF-AA38-622C-3B7D-A2DF2317847D}"/>
          </ac:picMkLst>
        </pc:picChg>
        <pc:picChg chg="add del mod">
          <ac:chgData name="HUANG Anni" userId="S::annihuang.2021@mitb.smu.edu.sg::0464879e-7e5f-4558-8c82-f4f0380828c4" providerId="AD" clId="Web-{88ABFBED-A71E-486B-830D-857A6A2ACBC7}" dt="2022-03-25T01:36:22.292" v="268"/>
          <ac:picMkLst>
            <pc:docMk/>
            <pc:sldMk cId="28026214" sldId="352"/>
            <ac:picMk id="9" creationId="{E9B4E82E-237B-8C32-6A6A-4E1FD90BFB67}"/>
          </ac:picMkLst>
        </pc:picChg>
        <pc:picChg chg="add mod">
          <ac:chgData name="HUANG Anni" userId="S::annihuang.2021@mitb.smu.edu.sg::0464879e-7e5f-4558-8c82-f4f0380828c4" providerId="AD" clId="Web-{88ABFBED-A71E-486B-830D-857A6A2ACBC7}" dt="2022-03-25T05:47:40.528" v="318" actId="1076"/>
          <ac:picMkLst>
            <pc:docMk/>
            <pc:sldMk cId="28026214" sldId="352"/>
            <ac:picMk id="13" creationId="{93124775-531E-6029-129E-2418DB2080FB}"/>
          </ac:picMkLst>
        </pc:picChg>
        <pc:picChg chg="add mod">
          <ac:chgData name="HUANG Anni" userId="S::annihuang.2021@mitb.smu.edu.sg::0464879e-7e5f-4558-8c82-f4f0380828c4" providerId="AD" clId="Web-{88ABFBED-A71E-486B-830D-857A6A2ACBC7}" dt="2022-03-25T05:47:20.919" v="315" actId="1076"/>
          <ac:picMkLst>
            <pc:docMk/>
            <pc:sldMk cId="28026214" sldId="352"/>
            <ac:picMk id="15" creationId="{04460429-C937-BF18-5567-4E89BD3652F2}"/>
          </ac:picMkLst>
        </pc:picChg>
        <pc:picChg chg="add del mod">
          <ac:chgData name="HUANG Anni" userId="S::annihuang.2021@mitb.smu.edu.sg::0464879e-7e5f-4558-8c82-f4f0380828c4" providerId="AD" clId="Web-{88ABFBED-A71E-486B-830D-857A6A2ACBC7}" dt="2022-03-25T01:38:31.357" v="280"/>
          <ac:picMkLst>
            <pc:docMk/>
            <pc:sldMk cId="28026214" sldId="352"/>
            <ac:picMk id="18" creationId="{48447BDF-8BF3-82FB-A73D-AD5605D53810}"/>
          </ac:picMkLst>
        </pc:picChg>
      </pc:sldChg>
      <pc:sldChg chg="addSp delSp modSp addAnim delAnim modAnim modNotes">
        <pc:chgData name="HUANG Anni" userId="S::annihuang.2021@mitb.smu.edu.sg::0464879e-7e5f-4558-8c82-f4f0380828c4" providerId="AD" clId="Web-{88ABFBED-A71E-486B-830D-857A6A2ACBC7}" dt="2022-03-25T08:53:24.098" v="2861"/>
        <pc:sldMkLst>
          <pc:docMk/>
          <pc:sldMk cId="2684202400" sldId="353"/>
        </pc:sldMkLst>
        <pc:spChg chg="add del topLvl">
          <ac:chgData name="HUANG Anni" userId="S::annihuang.2021@mitb.smu.edu.sg::0464879e-7e5f-4558-8c82-f4f0380828c4" providerId="AD" clId="Web-{88ABFBED-A71E-486B-830D-857A6A2ACBC7}" dt="2022-03-25T05:51:04.157" v="356"/>
          <ac:spMkLst>
            <pc:docMk/>
            <pc:sldMk cId="2684202400" sldId="353"/>
            <ac:spMk id="6" creationId="{4EF8F66D-6111-F7F3-F0D9-AC2E640BB7B6}"/>
          </ac:spMkLst>
        </pc:spChg>
        <pc:spChg chg="add del mod topLvl">
          <ac:chgData name="HUANG Anni" userId="S::annihuang.2021@mitb.smu.edu.sg::0464879e-7e5f-4558-8c82-f4f0380828c4" providerId="AD" clId="Web-{88ABFBED-A71E-486B-830D-857A6A2ACBC7}" dt="2022-03-25T05:51:06.626" v="358" actId="20577"/>
          <ac:spMkLst>
            <pc:docMk/>
            <pc:sldMk cId="2684202400" sldId="353"/>
            <ac:spMk id="7" creationId="{55F1EF18-794A-0771-CE14-49917A8BAAC8}"/>
          </ac:spMkLst>
        </pc:spChg>
        <pc:spChg chg="add del">
          <ac:chgData name="HUANG Anni" userId="S::annihuang.2021@mitb.smu.edu.sg::0464879e-7e5f-4558-8c82-f4f0380828c4" providerId="AD" clId="Web-{88ABFBED-A71E-486B-830D-857A6A2ACBC7}" dt="2022-03-25T05:51:38.642" v="368"/>
          <ac:spMkLst>
            <pc:docMk/>
            <pc:sldMk cId="2684202400" sldId="353"/>
            <ac:spMk id="8" creationId="{6E3EB1DF-DF6A-D35D-8281-D1EB48199FB9}"/>
          </ac:spMkLst>
        </pc:spChg>
        <pc:spChg chg="add del topLvl">
          <ac:chgData name="HUANG Anni" userId="S::annihuang.2021@mitb.smu.edu.sg::0464879e-7e5f-4558-8c82-f4f0380828c4" providerId="AD" clId="Web-{88ABFBED-A71E-486B-830D-857A6A2ACBC7}" dt="2022-03-25T05:51:10.657" v="362"/>
          <ac:spMkLst>
            <pc:docMk/>
            <pc:sldMk cId="2684202400" sldId="353"/>
            <ac:spMk id="10" creationId="{7D222335-5B66-6191-750C-CD0D03F768DF}"/>
          </ac:spMkLst>
        </pc:spChg>
        <pc:spChg chg="mod">
          <ac:chgData name="HUANG Anni" userId="S::annihuang.2021@mitb.smu.edu.sg::0464879e-7e5f-4558-8c82-f4f0380828c4" providerId="AD" clId="Web-{88ABFBED-A71E-486B-830D-857A6A2ACBC7}" dt="2022-03-25T05:51:55.298" v="378" actId="20577"/>
          <ac:spMkLst>
            <pc:docMk/>
            <pc:sldMk cId="2684202400" sldId="353"/>
            <ac:spMk id="15" creationId="{3C0593DA-6BAC-CFF6-48FF-A292FD51D3FC}"/>
          </ac:spMkLst>
        </pc:spChg>
        <pc:spChg chg="add mod">
          <ac:chgData name="HUANG Anni" userId="S::annihuang.2021@mitb.smu.edu.sg::0464879e-7e5f-4558-8c82-f4f0380828c4" providerId="AD" clId="Web-{88ABFBED-A71E-486B-830D-857A6A2ACBC7}" dt="2022-03-25T06:36:40.126" v="1354" actId="1076"/>
          <ac:spMkLst>
            <pc:docMk/>
            <pc:sldMk cId="2684202400" sldId="353"/>
            <ac:spMk id="16" creationId="{65DFE999-4D06-5C9A-C63B-53E3D1803D83}"/>
          </ac:spMkLst>
        </pc:spChg>
        <pc:spChg chg="add del">
          <ac:chgData name="HUANG Anni" userId="S::annihuang.2021@mitb.smu.edu.sg::0464879e-7e5f-4558-8c82-f4f0380828c4" providerId="AD" clId="Web-{88ABFBED-A71E-486B-830D-857A6A2ACBC7}" dt="2022-03-25T05:56:27.287" v="440"/>
          <ac:spMkLst>
            <pc:docMk/>
            <pc:sldMk cId="2684202400" sldId="353"/>
            <ac:spMk id="17" creationId="{5108AD6A-972B-8BBB-9C96-0C249D49DD5B}"/>
          </ac:spMkLst>
        </pc:spChg>
        <pc:spChg chg="add del mod">
          <ac:chgData name="HUANG Anni" userId="S::annihuang.2021@mitb.smu.edu.sg::0464879e-7e5f-4558-8c82-f4f0380828c4" providerId="AD" clId="Web-{88ABFBED-A71E-486B-830D-857A6A2ACBC7}" dt="2022-03-25T05:59:28.259" v="502"/>
          <ac:spMkLst>
            <pc:docMk/>
            <pc:sldMk cId="2684202400" sldId="353"/>
            <ac:spMk id="19" creationId="{71D8C34A-EF4D-6FE4-365B-20AF2EBBF777}"/>
          </ac:spMkLst>
        </pc:spChg>
        <pc:spChg chg="add mod">
          <ac:chgData name="HUANG Anni" userId="S::annihuang.2021@mitb.smu.edu.sg::0464879e-7e5f-4558-8c82-f4f0380828c4" providerId="AD" clId="Web-{88ABFBED-A71E-486B-830D-857A6A2ACBC7}" dt="2022-03-25T06:19:57.421" v="598" actId="1076"/>
          <ac:spMkLst>
            <pc:docMk/>
            <pc:sldMk cId="2684202400" sldId="353"/>
            <ac:spMk id="20" creationId="{5C74446E-13ED-84EB-A42A-51026543A8E1}"/>
          </ac:spMkLst>
        </pc:spChg>
        <pc:spChg chg="add del">
          <ac:chgData name="HUANG Anni" userId="S::annihuang.2021@mitb.smu.edu.sg::0464879e-7e5f-4558-8c82-f4f0380828c4" providerId="AD" clId="Web-{88ABFBED-A71E-486B-830D-857A6A2ACBC7}" dt="2022-03-25T05:58:01.586" v="489"/>
          <ac:spMkLst>
            <pc:docMk/>
            <pc:sldMk cId="2684202400" sldId="353"/>
            <ac:spMk id="21" creationId="{00B19B68-A8B3-ADAF-195C-F66CE9090480}"/>
          </ac:spMkLst>
        </pc:spChg>
        <pc:spChg chg="add mod">
          <ac:chgData name="HUANG Anni" userId="S::annihuang.2021@mitb.smu.edu.sg::0464879e-7e5f-4558-8c82-f4f0380828c4" providerId="AD" clId="Web-{88ABFBED-A71E-486B-830D-857A6A2ACBC7}" dt="2022-03-25T06:36:56.736" v="1357" actId="1076"/>
          <ac:spMkLst>
            <pc:docMk/>
            <pc:sldMk cId="2684202400" sldId="353"/>
            <ac:spMk id="22" creationId="{BA7D81D1-B067-B3B3-98C9-3D81A33123B9}"/>
          </ac:spMkLst>
        </pc:spChg>
        <pc:spChg chg="add mod">
          <ac:chgData name="HUANG Anni" userId="S::annihuang.2021@mitb.smu.edu.sg::0464879e-7e5f-4558-8c82-f4f0380828c4" providerId="AD" clId="Web-{88ABFBED-A71E-486B-830D-857A6A2ACBC7}" dt="2022-03-25T08:39:50.161" v="2707" actId="1076"/>
          <ac:spMkLst>
            <pc:docMk/>
            <pc:sldMk cId="2684202400" sldId="353"/>
            <ac:spMk id="23" creationId="{207290C2-E70F-8423-2D57-8B08901B8327}"/>
          </ac:spMkLst>
        </pc:spChg>
        <pc:spChg chg="add del">
          <ac:chgData name="HUANG Anni" userId="S::annihuang.2021@mitb.smu.edu.sg::0464879e-7e5f-4558-8c82-f4f0380828c4" providerId="AD" clId="Web-{88ABFBED-A71E-486B-830D-857A6A2ACBC7}" dt="2022-03-25T06:19:03.030" v="554"/>
          <ac:spMkLst>
            <pc:docMk/>
            <pc:sldMk cId="2684202400" sldId="353"/>
            <ac:spMk id="25" creationId="{1E8B86A8-6A52-EED8-48F7-675FDC57CB7E}"/>
          </ac:spMkLst>
        </pc:spChg>
        <pc:spChg chg="add del">
          <ac:chgData name="HUANG Anni" userId="S::annihuang.2021@mitb.smu.edu.sg::0464879e-7e5f-4558-8c82-f4f0380828c4" providerId="AD" clId="Web-{88ABFBED-A71E-486B-830D-857A6A2ACBC7}" dt="2022-03-25T06:01:04.292" v="541"/>
          <ac:spMkLst>
            <pc:docMk/>
            <pc:sldMk cId="2684202400" sldId="353"/>
            <ac:spMk id="26" creationId="{574CBBC0-8D1C-55ED-BCC7-070399F39BD8}"/>
          </ac:spMkLst>
        </pc:spChg>
        <pc:spChg chg="add">
          <ac:chgData name="HUANG Anni" userId="S::annihuang.2021@mitb.smu.edu.sg::0464879e-7e5f-4558-8c82-f4f0380828c4" providerId="AD" clId="Web-{88ABFBED-A71E-486B-830D-857A6A2ACBC7}" dt="2022-03-25T06:01:20.214" v="542"/>
          <ac:spMkLst>
            <pc:docMk/>
            <pc:sldMk cId="2684202400" sldId="353"/>
            <ac:spMk id="28" creationId="{DF710662-3BDE-7D9F-9B0A-169BE9C19076}"/>
          </ac:spMkLst>
        </pc:spChg>
        <pc:spChg chg="add">
          <ac:chgData name="HUANG Anni" userId="S::annihuang.2021@mitb.smu.edu.sg::0464879e-7e5f-4558-8c82-f4f0380828c4" providerId="AD" clId="Web-{88ABFBED-A71E-486B-830D-857A6A2ACBC7}" dt="2022-03-25T06:01:20.214" v="542"/>
          <ac:spMkLst>
            <pc:docMk/>
            <pc:sldMk cId="2684202400" sldId="353"/>
            <ac:spMk id="29" creationId="{EBF9F771-722B-77F8-BFEE-64B67C884A63}"/>
          </ac:spMkLst>
        </pc:spChg>
        <pc:spChg chg="add">
          <ac:chgData name="HUANG Anni" userId="S::annihuang.2021@mitb.smu.edu.sg::0464879e-7e5f-4558-8c82-f4f0380828c4" providerId="AD" clId="Web-{88ABFBED-A71E-486B-830D-857A6A2ACBC7}" dt="2022-03-25T06:01:20.214" v="542"/>
          <ac:spMkLst>
            <pc:docMk/>
            <pc:sldMk cId="2684202400" sldId="353"/>
            <ac:spMk id="30" creationId="{779C51AE-1EDA-4E28-D01E-8CD3616ACDAF}"/>
          </ac:spMkLst>
        </pc:spChg>
        <pc:spChg chg="add">
          <ac:chgData name="HUANG Anni" userId="S::annihuang.2021@mitb.smu.edu.sg::0464879e-7e5f-4558-8c82-f4f0380828c4" providerId="AD" clId="Web-{88ABFBED-A71E-486B-830D-857A6A2ACBC7}" dt="2022-03-25T06:01:20.214" v="542"/>
          <ac:spMkLst>
            <pc:docMk/>
            <pc:sldMk cId="2684202400" sldId="353"/>
            <ac:spMk id="31" creationId="{842C8C98-6E80-8A6A-C69E-8E792AFB6803}"/>
          </ac:spMkLst>
        </pc:spChg>
        <pc:spChg chg="add">
          <ac:chgData name="HUANG Anni" userId="S::annihuang.2021@mitb.smu.edu.sg::0464879e-7e5f-4558-8c82-f4f0380828c4" providerId="AD" clId="Web-{88ABFBED-A71E-486B-830D-857A6A2ACBC7}" dt="2022-03-25T06:01:20.214" v="542"/>
          <ac:spMkLst>
            <pc:docMk/>
            <pc:sldMk cId="2684202400" sldId="353"/>
            <ac:spMk id="32" creationId="{F72D1B7F-8AA6-9EBF-7D04-D4EF7EA1295A}"/>
          </ac:spMkLst>
        </pc:spChg>
        <pc:spChg chg="add">
          <ac:chgData name="HUANG Anni" userId="S::annihuang.2021@mitb.smu.edu.sg::0464879e-7e5f-4558-8c82-f4f0380828c4" providerId="AD" clId="Web-{88ABFBED-A71E-486B-830D-857A6A2ACBC7}" dt="2022-03-25T06:01:20.214" v="542"/>
          <ac:spMkLst>
            <pc:docMk/>
            <pc:sldMk cId="2684202400" sldId="353"/>
            <ac:spMk id="33" creationId="{61B5FBCE-ED48-9E2F-EEA8-734FB3537F95}"/>
          </ac:spMkLst>
        </pc:spChg>
        <pc:spChg chg="add">
          <ac:chgData name="HUANG Anni" userId="S::annihuang.2021@mitb.smu.edu.sg::0464879e-7e5f-4558-8c82-f4f0380828c4" providerId="AD" clId="Web-{88ABFBED-A71E-486B-830D-857A6A2ACBC7}" dt="2022-03-25T06:01:20.214" v="542"/>
          <ac:spMkLst>
            <pc:docMk/>
            <pc:sldMk cId="2684202400" sldId="353"/>
            <ac:spMk id="34" creationId="{2AFF2992-B5C9-6530-3598-2D9F5E014CBE}"/>
          </ac:spMkLst>
        </pc:spChg>
        <pc:spChg chg="add">
          <ac:chgData name="HUANG Anni" userId="S::annihuang.2021@mitb.smu.edu.sg::0464879e-7e5f-4558-8c82-f4f0380828c4" providerId="AD" clId="Web-{88ABFBED-A71E-486B-830D-857A6A2ACBC7}" dt="2022-03-25T06:01:20.214" v="542"/>
          <ac:spMkLst>
            <pc:docMk/>
            <pc:sldMk cId="2684202400" sldId="353"/>
            <ac:spMk id="35" creationId="{A39D485A-06D7-14D9-13FB-2EDF67829190}"/>
          </ac:spMkLst>
        </pc:spChg>
        <pc:spChg chg="add">
          <ac:chgData name="HUANG Anni" userId="S::annihuang.2021@mitb.smu.edu.sg::0464879e-7e5f-4558-8c82-f4f0380828c4" providerId="AD" clId="Web-{88ABFBED-A71E-486B-830D-857A6A2ACBC7}" dt="2022-03-25T06:01:20.214" v="542"/>
          <ac:spMkLst>
            <pc:docMk/>
            <pc:sldMk cId="2684202400" sldId="353"/>
            <ac:spMk id="36" creationId="{2544BB62-8878-6272-845D-C33C1B506175}"/>
          </ac:spMkLst>
        </pc:spChg>
        <pc:spChg chg="add">
          <ac:chgData name="HUANG Anni" userId="S::annihuang.2021@mitb.smu.edu.sg::0464879e-7e5f-4558-8c82-f4f0380828c4" providerId="AD" clId="Web-{88ABFBED-A71E-486B-830D-857A6A2ACBC7}" dt="2022-03-25T06:01:20.214" v="542"/>
          <ac:spMkLst>
            <pc:docMk/>
            <pc:sldMk cId="2684202400" sldId="353"/>
            <ac:spMk id="37" creationId="{6B831A66-E28A-FC8B-E343-CBBD14CF9A62}"/>
          </ac:spMkLst>
        </pc:spChg>
        <pc:spChg chg="add">
          <ac:chgData name="HUANG Anni" userId="S::annihuang.2021@mitb.smu.edu.sg::0464879e-7e5f-4558-8c82-f4f0380828c4" providerId="AD" clId="Web-{88ABFBED-A71E-486B-830D-857A6A2ACBC7}" dt="2022-03-25T06:01:20.214" v="542"/>
          <ac:spMkLst>
            <pc:docMk/>
            <pc:sldMk cId="2684202400" sldId="353"/>
            <ac:spMk id="38" creationId="{FC9804A6-EE40-433A-7E16-76D4F304DA05}"/>
          </ac:spMkLst>
        </pc:spChg>
        <pc:spChg chg="add del mod">
          <ac:chgData name="HUANG Anni" userId="S::annihuang.2021@mitb.smu.edu.sg::0464879e-7e5f-4558-8c82-f4f0380828c4" providerId="AD" clId="Web-{88ABFBED-A71E-486B-830D-857A6A2ACBC7}" dt="2022-03-25T06:48:56.670" v="1683"/>
          <ac:spMkLst>
            <pc:docMk/>
            <pc:sldMk cId="2684202400" sldId="353"/>
            <ac:spMk id="40" creationId="{5B90831C-A979-E6E9-80F5-E2A0C65084C5}"/>
          </ac:spMkLst>
        </pc:spChg>
        <pc:spChg chg="add mod">
          <ac:chgData name="HUANG Anni" userId="S::annihuang.2021@mitb.smu.edu.sg::0464879e-7e5f-4558-8c82-f4f0380828c4" providerId="AD" clId="Web-{88ABFBED-A71E-486B-830D-857A6A2ACBC7}" dt="2022-03-25T08:39:58.115" v="2709" actId="1076"/>
          <ac:spMkLst>
            <pc:docMk/>
            <pc:sldMk cId="2684202400" sldId="353"/>
            <ac:spMk id="41" creationId="{27228DED-1475-9673-992E-BB3AEDDDBA8B}"/>
          </ac:spMkLst>
        </pc:spChg>
        <pc:spChg chg="add del mod">
          <ac:chgData name="HUANG Anni" userId="S::annihuang.2021@mitb.smu.edu.sg::0464879e-7e5f-4558-8c82-f4f0380828c4" providerId="AD" clId="Web-{88ABFBED-A71E-486B-830D-857A6A2ACBC7}" dt="2022-03-25T06:48:50.514" v="1678"/>
          <ac:spMkLst>
            <pc:docMk/>
            <pc:sldMk cId="2684202400" sldId="353"/>
            <ac:spMk id="44" creationId="{E90F31F6-82E4-F056-BDC5-E85CDCE72438}"/>
          </ac:spMkLst>
        </pc:spChg>
        <pc:grpChg chg="add mod">
          <ac:chgData name="HUANG Anni" userId="S::annihuang.2021@mitb.smu.edu.sg::0464879e-7e5f-4558-8c82-f4f0380828c4" providerId="AD" clId="Web-{88ABFBED-A71E-486B-830D-857A6A2ACBC7}" dt="2022-03-25T06:19:42.499" v="595" actId="1076"/>
          <ac:grpSpMkLst>
            <pc:docMk/>
            <pc:sldMk cId="2684202400" sldId="353"/>
            <ac:grpSpMk id="2" creationId="{25547C52-7F18-E5E5-CD04-80B77067CA78}"/>
          </ac:grpSpMkLst>
        </pc:grpChg>
        <pc:grpChg chg="add del">
          <ac:chgData name="HUANG Anni" userId="S::annihuang.2021@mitb.smu.edu.sg::0464879e-7e5f-4558-8c82-f4f0380828c4" providerId="AD" clId="Web-{88ABFBED-A71E-486B-830D-857A6A2ACBC7}" dt="2022-03-25T05:51:36.423" v="367"/>
          <ac:grpSpMkLst>
            <pc:docMk/>
            <pc:sldMk cId="2684202400" sldId="353"/>
            <ac:grpSpMk id="11" creationId="{D5279D06-2A86-0BE5-9996-FC4B650388F2}"/>
          </ac:grpSpMkLst>
        </pc:grpChg>
        <pc:grpChg chg="add del">
          <ac:chgData name="HUANG Anni" userId="S::annihuang.2021@mitb.smu.edu.sg::0464879e-7e5f-4558-8c82-f4f0380828c4" providerId="AD" clId="Web-{88ABFBED-A71E-486B-830D-857A6A2ACBC7}" dt="2022-03-25T05:51:42.439" v="370"/>
          <ac:grpSpMkLst>
            <pc:docMk/>
            <pc:sldMk cId="2684202400" sldId="353"/>
            <ac:grpSpMk id="12" creationId="{910108CB-B2EC-E854-BA38-DC78B303192B}"/>
          </ac:grpSpMkLst>
        </pc:grpChg>
        <pc:grpChg chg="add del">
          <ac:chgData name="HUANG Anni" userId="S::annihuang.2021@mitb.smu.edu.sg::0464879e-7e5f-4558-8c82-f4f0380828c4" providerId="AD" clId="Web-{88ABFBED-A71E-486B-830D-857A6A2ACBC7}" dt="2022-03-25T06:01:32.699" v="545"/>
          <ac:grpSpMkLst>
            <pc:docMk/>
            <pc:sldMk cId="2684202400" sldId="353"/>
            <ac:grpSpMk id="27" creationId="{14FD6FA2-868E-462C-F865-2F1FD9AEFE7E}"/>
          </ac:grpSpMkLst>
        </pc:grpChg>
        <pc:picChg chg="add del">
          <ac:chgData name="HUANG Anni" userId="S::annihuang.2021@mitb.smu.edu.sg::0464879e-7e5f-4558-8c82-f4f0380828c4" providerId="AD" clId="Web-{88ABFBED-A71E-486B-830D-857A6A2ACBC7}" dt="2022-03-25T05:51:34.548" v="366"/>
          <ac:picMkLst>
            <pc:docMk/>
            <pc:sldMk cId="2684202400" sldId="353"/>
            <ac:picMk id="3" creationId="{21AAA3FB-11E9-9196-7E7F-BBB439580E6C}"/>
          </ac:picMkLst>
        </pc:picChg>
        <pc:picChg chg="add mod">
          <ac:chgData name="HUANG Anni" userId="S::annihuang.2021@mitb.smu.edu.sg::0464879e-7e5f-4558-8c82-f4f0380828c4" providerId="AD" clId="Web-{88ABFBED-A71E-486B-830D-857A6A2ACBC7}" dt="2022-03-25T08:40:36.615" v="2713"/>
          <ac:picMkLst>
            <pc:docMk/>
            <pc:sldMk cId="2684202400" sldId="353"/>
            <ac:picMk id="4" creationId="{195C8E86-22C3-0D65-8E7A-C4F59D15161F}"/>
          </ac:picMkLst>
        </pc:picChg>
        <pc:picChg chg="add del">
          <ac:chgData name="HUANG Anni" userId="S::annihuang.2021@mitb.smu.edu.sg::0464879e-7e5f-4558-8c82-f4f0380828c4" providerId="AD" clId="Web-{88ABFBED-A71E-486B-830D-857A6A2ACBC7}" dt="2022-03-25T05:51:40.126" v="369"/>
          <ac:picMkLst>
            <pc:docMk/>
            <pc:sldMk cId="2684202400" sldId="353"/>
            <ac:picMk id="5" creationId="{FE309488-AC42-1295-1BD9-772475EC19A5}"/>
          </ac:picMkLst>
        </pc:picChg>
        <pc:picChg chg="add del mod">
          <ac:chgData name="HUANG Anni" userId="S::annihuang.2021@mitb.smu.edu.sg::0464879e-7e5f-4558-8c82-f4f0380828c4" providerId="AD" clId="Web-{88ABFBED-A71E-486B-830D-857A6A2ACBC7}" dt="2022-03-25T06:42:50.992" v="1510"/>
          <ac:picMkLst>
            <pc:docMk/>
            <pc:sldMk cId="2684202400" sldId="353"/>
            <ac:picMk id="24" creationId="{0A83512C-6198-C7BE-2584-635963E89742}"/>
          </ac:picMkLst>
        </pc:picChg>
        <pc:picChg chg="add del mod">
          <ac:chgData name="HUANG Anni" userId="S::annihuang.2021@mitb.smu.edu.sg::0464879e-7e5f-4558-8c82-f4f0380828c4" providerId="AD" clId="Web-{88ABFBED-A71E-486B-830D-857A6A2ACBC7}" dt="2022-03-25T08:37:59.300" v="2681"/>
          <ac:picMkLst>
            <pc:docMk/>
            <pc:sldMk cId="2684202400" sldId="353"/>
            <ac:picMk id="39" creationId="{2BA99EC6-EC81-0B78-9945-40C15999CBA6}"/>
          </ac:picMkLst>
        </pc:picChg>
        <pc:picChg chg="add del mod">
          <ac:chgData name="HUANG Anni" userId="S::annihuang.2021@mitb.smu.edu.sg::0464879e-7e5f-4558-8c82-f4f0380828c4" providerId="AD" clId="Web-{88ABFBED-A71E-486B-830D-857A6A2ACBC7}" dt="2022-03-25T06:48:54.248" v="1681"/>
          <ac:picMkLst>
            <pc:docMk/>
            <pc:sldMk cId="2684202400" sldId="353"/>
            <ac:picMk id="42" creationId="{0304E5BF-1642-D9C7-37DB-66D4FC1E7009}"/>
          </ac:picMkLst>
        </pc:picChg>
        <pc:picChg chg="add mod modCrop">
          <ac:chgData name="HUANG Anni" userId="S::annihuang.2021@mitb.smu.edu.sg::0464879e-7e5f-4558-8c82-f4f0380828c4" providerId="AD" clId="Web-{88ABFBED-A71E-486B-830D-857A6A2ACBC7}" dt="2022-03-25T08:49:15.234" v="2790" actId="1076"/>
          <ac:picMkLst>
            <pc:docMk/>
            <pc:sldMk cId="2684202400" sldId="353"/>
            <ac:picMk id="45" creationId="{772E8CE5-5A96-3A1E-62DE-98E8D2430D06}"/>
          </ac:picMkLst>
        </pc:picChg>
        <pc:cxnChg chg="add del topLvl">
          <ac:chgData name="HUANG Anni" userId="S::annihuang.2021@mitb.smu.edu.sg::0464879e-7e5f-4558-8c82-f4f0380828c4" providerId="AD" clId="Web-{88ABFBED-A71E-486B-830D-857A6A2ACBC7}" dt="2022-03-25T05:51:09.563" v="361"/>
          <ac:cxnSpMkLst>
            <pc:docMk/>
            <pc:sldMk cId="2684202400" sldId="353"/>
            <ac:cxnSpMk id="9" creationId="{678CDBBA-BE4C-5530-1A2C-7B98A30B8A63}"/>
          </ac:cxnSpMkLst>
        </pc:cxnChg>
      </pc:sldChg>
      <pc:sldChg chg="addSp delSp modSp addAnim delAnim modAnim modNotes">
        <pc:chgData name="HUANG Anni" userId="S::annihuang.2021@mitb.smu.edu.sg::0464879e-7e5f-4558-8c82-f4f0380828c4" providerId="AD" clId="Web-{88ABFBED-A71E-486B-830D-857A6A2ACBC7}" dt="2022-03-25T09:02:43.092" v="2928"/>
        <pc:sldMkLst>
          <pc:docMk/>
          <pc:sldMk cId="3650816937" sldId="354"/>
        </pc:sldMkLst>
        <pc:spChg chg="add">
          <ac:chgData name="HUANG Anni" userId="S::annihuang.2021@mitb.smu.edu.sg::0464879e-7e5f-4558-8c82-f4f0380828c4" providerId="AD" clId="Web-{88ABFBED-A71E-486B-830D-857A6A2ACBC7}" dt="2022-03-25T06:21:39.110" v="614"/>
          <ac:spMkLst>
            <pc:docMk/>
            <pc:sldMk cId="3650816937" sldId="354"/>
            <ac:spMk id="5" creationId="{8F390283-8AA7-A3D9-0051-55005A585C97}"/>
          </ac:spMkLst>
        </pc:spChg>
        <pc:spChg chg="add">
          <ac:chgData name="HUANG Anni" userId="S::annihuang.2021@mitb.smu.edu.sg::0464879e-7e5f-4558-8c82-f4f0380828c4" providerId="AD" clId="Web-{88ABFBED-A71E-486B-830D-857A6A2ACBC7}" dt="2022-03-25T06:21:39.110" v="615"/>
          <ac:spMkLst>
            <pc:docMk/>
            <pc:sldMk cId="3650816937" sldId="354"/>
            <ac:spMk id="6" creationId="{C080B1AB-6A32-3088-BEF5-961B6461F346}"/>
          </ac:spMkLst>
        </pc:spChg>
        <pc:spChg chg="del">
          <ac:chgData name="HUANG Anni" userId="S::annihuang.2021@mitb.smu.edu.sg::0464879e-7e5f-4558-8c82-f4f0380828c4" providerId="AD" clId="Web-{88ABFBED-A71E-486B-830D-857A6A2ACBC7}" dt="2022-03-25T06:21:09.313" v="611"/>
          <ac:spMkLst>
            <pc:docMk/>
            <pc:sldMk cId="3650816937" sldId="354"/>
            <ac:spMk id="7" creationId="{111604FA-BCA9-16F3-473E-CBDA8261FDAB}"/>
          </ac:spMkLst>
        </pc:spChg>
        <pc:spChg chg="del">
          <ac:chgData name="HUANG Anni" userId="S::annihuang.2021@mitb.smu.edu.sg::0464879e-7e5f-4558-8c82-f4f0380828c4" providerId="AD" clId="Web-{88ABFBED-A71E-486B-830D-857A6A2ACBC7}" dt="2022-03-25T06:21:13.797" v="613"/>
          <ac:spMkLst>
            <pc:docMk/>
            <pc:sldMk cId="3650816937" sldId="354"/>
            <ac:spMk id="9" creationId="{1C15A0FF-FC74-FF40-FFBC-8EB6971C1FC7}"/>
          </ac:spMkLst>
        </pc:spChg>
        <pc:spChg chg="add">
          <ac:chgData name="HUANG Anni" userId="S::annihuang.2021@mitb.smu.edu.sg::0464879e-7e5f-4558-8c82-f4f0380828c4" providerId="AD" clId="Web-{88ABFBED-A71E-486B-830D-857A6A2ACBC7}" dt="2022-03-25T06:21:39.126" v="616"/>
          <ac:spMkLst>
            <pc:docMk/>
            <pc:sldMk cId="3650816937" sldId="354"/>
            <ac:spMk id="12" creationId="{C98DC0E5-D9C8-6F96-A916-80159D8E7564}"/>
          </ac:spMkLst>
        </pc:spChg>
        <pc:spChg chg="add">
          <ac:chgData name="HUANG Anni" userId="S::annihuang.2021@mitb.smu.edu.sg::0464879e-7e5f-4558-8c82-f4f0380828c4" providerId="AD" clId="Web-{88ABFBED-A71E-486B-830D-857A6A2ACBC7}" dt="2022-03-25T06:21:39.142" v="618"/>
          <ac:spMkLst>
            <pc:docMk/>
            <pc:sldMk cId="3650816937" sldId="354"/>
            <ac:spMk id="16" creationId="{340BAF6B-38AF-BAC6-287D-A2649F889974}"/>
          </ac:spMkLst>
        </pc:spChg>
        <pc:spChg chg="add">
          <ac:chgData name="HUANG Anni" userId="S::annihuang.2021@mitb.smu.edu.sg::0464879e-7e5f-4558-8c82-f4f0380828c4" providerId="AD" clId="Web-{88ABFBED-A71E-486B-830D-857A6A2ACBC7}" dt="2022-03-25T06:21:39.142" v="619"/>
          <ac:spMkLst>
            <pc:docMk/>
            <pc:sldMk cId="3650816937" sldId="354"/>
            <ac:spMk id="18" creationId="{75AE8DFD-8955-C839-71C8-988AEC6D42EE}"/>
          </ac:spMkLst>
        </pc:spChg>
        <pc:spChg chg="add">
          <ac:chgData name="HUANG Anni" userId="S::annihuang.2021@mitb.smu.edu.sg::0464879e-7e5f-4558-8c82-f4f0380828c4" providerId="AD" clId="Web-{88ABFBED-A71E-486B-830D-857A6A2ACBC7}" dt="2022-03-25T06:21:39.157" v="620"/>
          <ac:spMkLst>
            <pc:docMk/>
            <pc:sldMk cId="3650816937" sldId="354"/>
            <ac:spMk id="20" creationId="{BDE9A545-D0C3-1246-CCA0-E7868F6968DD}"/>
          </ac:spMkLst>
        </pc:spChg>
        <pc:spChg chg="add">
          <ac:chgData name="HUANG Anni" userId="S::annihuang.2021@mitb.smu.edu.sg::0464879e-7e5f-4558-8c82-f4f0380828c4" providerId="AD" clId="Web-{88ABFBED-A71E-486B-830D-857A6A2ACBC7}" dt="2022-03-25T06:21:39.173" v="621"/>
          <ac:spMkLst>
            <pc:docMk/>
            <pc:sldMk cId="3650816937" sldId="354"/>
            <ac:spMk id="22" creationId="{3C0E222C-E65D-DB9B-319C-DB8CA55D2C07}"/>
          </ac:spMkLst>
        </pc:spChg>
        <pc:spChg chg="add">
          <ac:chgData name="HUANG Anni" userId="S::annihuang.2021@mitb.smu.edu.sg::0464879e-7e5f-4558-8c82-f4f0380828c4" providerId="AD" clId="Web-{88ABFBED-A71E-486B-830D-857A6A2ACBC7}" dt="2022-03-25T06:21:39.188" v="624"/>
          <ac:spMkLst>
            <pc:docMk/>
            <pc:sldMk cId="3650816937" sldId="354"/>
            <ac:spMk id="28" creationId="{66E41C8A-0453-C55D-8634-26DDC675CAD5}"/>
          </ac:spMkLst>
        </pc:spChg>
        <pc:spChg chg="add">
          <ac:chgData name="HUANG Anni" userId="S::annihuang.2021@mitb.smu.edu.sg::0464879e-7e5f-4558-8c82-f4f0380828c4" providerId="AD" clId="Web-{88ABFBED-A71E-486B-830D-857A6A2ACBC7}" dt="2022-03-25T06:21:39.220" v="628"/>
          <ac:spMkLst>
            <pc:docMk/>
            <pc:sldMk cId="3650816937" sldId="354"/>
            <ac:spMk id="36" creationId="{6EB5EF34-E90C-AF53-EDB7-71F3EC6159E1}"/>
          </ac:spMkLst>
        </pc:spChg>
        <pc:spChg chg="add">
          <ac:chgData name="HUANG Anni" userId="S::annihuang.2021@mitb.smu.edu.sg::0464879e-7e5f-4558-8c82-f4f0380828c4" providerId="AD" clId="Web-{88ABFBED-A71E-486B-830D-857A6A2ACBC7}" dt="2022-03-25T06:21:39.235" v="629"/>
          <ac:spMkLst>
            <pc:docMk/>
            <pc:sldMk cId="3650816937" sldId="354"/>
            <ac:spMk id="38" creationId="{18F12951-AA3F-535C-6E6B-CA279F46168C}"/>
          </ac:spMkLst>
        </pc:spChg>
        <pc:spChg chg="add">
          <ac:chgData name="HUANG Anni" userId="S::annihuang.2021@mitb.smu.edu.sg::0464879e-7e5f-4558-8c82-f4f0380828c4" providerId="AD" clId="Web-{88ABFBED-A71E-486B-830D-857A6A2ACBC7}" dt="2022-03-25T06:21:39.251" v="630"/>
          <ac:spMkLst>
            <pc:docMk/>
            <pc:sldMk cId="3650816937" sldId="354"/>
            <ac:spMk id="40" creationId="{C392B069-A8F1-AD56-834F-18125CBB13F4}"/>
          </ac:spMkLst>
        </pc:spChg>
        <pc:spChg chg="add">
          <ac:chgData name="HUANG Anni" userId="S::annihuang.2021@mitb.smu.edu.sg::0464879e-7e5f-4558-8c82-f4f0380828c4" providerId="AD" clId="Web-{88ABFBED-A71E-486B-830D-857A6A2ACBC7}" dt="2022-03-25T06:21:39.267" v="631"/>
          <ac:spMkLst>
            <pc:docMk/>
            <pc:sldMk cId="3650816937" sldId="354"/>
            <ac:spMk id="42" creationId="{9A1634DF-BAEC-66F3-03F0-E5C5EB9E1C5A}"/>
          </ac:spMkLst>
        </pc:spChg>
        <pc:spChg chg="add">
          <ac:chgData name="HUANG Anni" userId="S::annihuang.2021@mitb.smu.edu.sg::0464879e-7e5f-4558-8c82-f4f0380828c4" providerId="AD" clId="Web-{88ABFBED-A71E-486B-830D-857A6A2ACBC7}" dt="2022-03-25T06:21:39.282" v="632"/>
          <ac:spMkLst>
            <pc:docMk/>
            <pc:sldMk cId="3650816937" sldId="354"/>
            <ac:spMk id="44" creationId="{05E7408E-3156-D788-D62F-E54575423610}"/>
          </ac:spMkLst>
        </pc:spChg>
        <pc:spChg chg="add del">
          <ac:chgData name="HUANG Anni" userId="S::annihuang.2021@mitb.smu.edu.sg::0464879e-7e5f-4558-8c82-f4f0380828c4" providerId="AD" clId="Web-{88ABFBED-A71E-486B-830D-857A6A2ACBC7}" dt="2022-03-25T06:21:50.157" v="666"/>
          <ac:spMkLst>
            <pc:docMk/>
            <pc:sldMk cId="3650816937" sldId="354"/>
            <ac:spMk id="52" creationId="{8BCD4F0F-B3F4-377F-B1D8-51ACF5033C9A}"/>
          </ac:spMkLst>
        </pc:spChg>
        <pc:spChg chg="add del">
          <ac:chgData name="HUANG Anni" userId="S::annihuang.2021@mitb.smu.edu.sg::0464879e-7e5f-4558-8c82-f4f0380828c4" providerId="AD" clId="Web-{88ABFBED-A71E-486B-830D-857A6A2ACBC7}" dt="2022-03-25T06:21:50.157" v="665"/>
          <ac:spMkLst>
            <pc:docMk/>
            <pc:sldMk cId="3650816937" sldId="354"/>
            <ac:spMk id="54" creationId="{0AC868F8-2C70-39E1-1E0E-B58DE53F8B32}"/>
          </ac:spMkLst>
        </pc:spChg>
        <pc:spChg chg="add del">
          <ac:chgData name="HUANG Anni" userId="S::annihuang.2021@mitb.smu.edu.sg::0464879e-7e5f-4558-8c82-f4f0380828c4" providerId="AD" clId="Web-{88ABFBED-A71E-486B-830D-857A6A2ACBC7}" dt="2022-03-25T06:21:50.142" v="664"/>
          <ac:spMkLst>
            <pc:docMk/>
            <pc:sldMk cId="3650816937" sldId="354"/>
            <ac:spMk id="56" creationId="{A10DDCB2-F136-B6B6-CA6E-72C3BC7DE338}"/>
          </ac:spMkLst>
        </pc:spChg>
        <pc:spChg chg="add del">
          <ac:chgData name="HUANG Anni" userId="S::annihuang.2021@mitb.smu.edu.sg::0464879e-7e5f-4558-8c82-f4f0380828c4" providerId="AD" clId="Web-{88ABFBED-A71E-486B-830D-857A6A2ACBC7}" dt="2022-03-25T06:21:50.142" v="663"/>
          <ac:spMkLst>
            <pc:docMk/>
            <pc:sldMk cId="3650816937" sldId="354"/>
            <ac:spMk id="58" creationId="{7D636A1C-27D3-6031-C76C-4B81B0738F0A}"/>
          </ac:spMkLst>
        </pc:spChg>
        <pc:spChg chg="add del">
          <ac:chgData name="HUANG Anni" userId="S::annihuang.2021@mitb.smu.edu.sg::0464879e-7e5f-4558-8c82-f4f0380828c4" providerId="AD" clId="Web-{88ABFBED-A71E-486B-830D-857A6A2ACBC7}" dt="2022-03-25T06:21:50.142" v="658"/>
          <ac:spMkLst>
            <pc:docMk/>
            <pc:sldMk cId="3650816937" sldId="354"/>
            <ac:spMk id="68" creationId="{BE1992DC-F53E-082D-300A-1A4070DDE40A}"/>
          </ac:spMkLst>
        </pc:spChg>
        <pc:spChg chg="add del">
          <ac:chgData name="HUANG Anni" userId="S::annihuang.2021@mitb.smu.edu.sg::0464879e-7e5f-4558-8c82-f4f0380828c4" providerId="AD" clId="Web-{88ABFBED-A71E-486B-830D-857A6A2ACBC7}" dt="2022-03-25T06:21:50.142" v="657"/>
          <ac:spMkLst>
            <pc:docMk/>
            <pc:sldMk cId="3650816937" sldId="354"/>
            <ac:spMk id="70" creationId="{D9D3E3C6-A851-267A-296C-76214DC09272}"/>
          </ac:spMkLst>
        </pc:spChg>
        <pc:spChg chg="add del">
          <ac:chgData name="HUANG Anni" userId="S::annihuang.2021@mitb.smu.edu.sg::0464879e-7e5f-4558-8c82-f4f0380828c4" providerId="AD" clId="Web-{88ABFBED-A71E-486B-830D-857A6A2ACBC7}" dt="2022-03-25T06:21:50.142" v="656"/>
          <ac:spMkLst>
            <pc:docMk/>
            <pc:sldMk cId="3650816937" sldId="354"/>
            <ac:spMk id="72" creationId="{E24701CE-DF08-FC6D-25A2-DB8AB914D37C}"/>
          </ac:spMkLst>
        </pc:spChg>
        <pc:spChg chg="add del">
          <ac:chgData name="HUANG Anni" userId="S::annihuang.2021@mitb.smu.edu.sg::0464879e-7e5f-4558-8c82-f4f0380828c4" providerId="AD" clId="Web-{88ABFBED-A71E-486B-830D-857A6A2ACBC7}" dt="2022-03-25T06:21:50.142" v="655"/>
          <ac:spMkLst>
            <pc:docMk/>
            <pc:sldMk cId="3650816937" sldId="354"/>
            <ac:spMk id="74" creationId="{F093D847-7117-4B40-615C-451587E32BCF}"/>
          </ac:spMkLst>
        </pc:spChg>
        <pc:spChg chg="add del">
          <ac:chgData name="HUANG Anni" userId="S::annihuang.2021@mitb.smu.edu.sg::0464879e-7e5f-4558-8c82-f4f0380828c4" providerId="AD" clId="Web-{88ABFBED-A71E-486B-830D-857A6A2ACBC7}" dt="2022-03-25T06:21:50.142" v="653"/>
          <ac:spMkLst>
            <pc:docMk/>
            <pc:sldMk cId="3650816937" sldId="354"/>
            <ac:spMk id="78" creationId="{EB15D097-501E-D4C4-52CE-F5B88B469270}"/>
          </ac:spMkLst>
        </pc:spChg>
        <pc:spChg chg="add">
          <ac:chgData name="HUANG Anni" userId="S::annihuang.2021@mitb.smu.edu.sg::0464879e-7e5f-4558-8c82-f4f0380828c4" providerId="AD" clId="Web-{88ABFBED-A71E-486B-830D-857A6A2ACBC7}" dt="2022-03-25T06:21:39.501" v="650"/>
          <ac:spMkLst>
            <pc:docMk/>
            <pc:sldMk cId="3650816937" sldId="354"/>
            <ac:spMk id="80" creationId="{02D5D43C-0D20-B44F-AB63-BB0B1F3AA875}"/>
          </ac:spMkLst>
        </pc:spChg>
        <pc:spChg chg="add del">
          <ac:chgData name="HUANG Anni" userId="S::annihuang.2021@mitb.smu.edu.sg::0464879e-7e5f-4558-8c82-f4f0380828c4" providerId="AD" clId="Web-{88ABFBED-A71E-486B-830D-857A6A2ACBC7}" dt="2022-03-25T06:21:50.142" v="652"/>
          <ac:spMkLst>
            <pc:docMk/>
            <pc:sldMk cId="3650816937" sldId="354"/>
            <ac:spMk id="82" creationId="{B9AA6DB6-AB57-FD70-FF79-6795518FC7FE}"/>
          </ac:spMkLst>
        </pc:spChg>
        <pc:spChg chg="add del mod">
          <ac:chgData name="HUANG Anni" userId="S::annihuang.2021@mitb.smu.edu.sg::0464879e-7e5f-4558-8c82-f4f0380828c4" providerId="AD" clId="Web-{88ABFBED-A71E-486B-830D-857A6A2ACBC7}" dt="2022-03-25T06:22:35.877" v="674"/>
          <ac:spMkLst>
            <pc:docMk/>
            <pc:sldMk cId="3650816937" sldId="354"/>
            <ac:spMk id="84" creationId="{EE3A1D89-6944-EB6E-D025-CD029C086A16}"/>
          </ac:spMkLst>
        </pc:spChg>
        <pc:spChg chg="add">
          <ac:chgData name="HUANG Anni" userId="S::annihuang.2021@mitb.smu.edu.sg::0464879e-7e5f-4558-8c82-f4f0380828c4" providerId="AD" clId="Web-{88ABFBED-A71E-486B-830D-857A6A2ACBC7}" dt="2022-03-25T06:23:41.159" v="679"/>
          <ac:spMkLst>
            <pc:docMk/>
            <pc:sldMk cId="3650816937" sldId="354"/>
            <ac:spMk id="88" creationId="{DFDB055A-2059-B91C-179B-397A8F24DFC8}"/>
          </ac:spMkLst>
        </pc:spChg>
        <pc:spChg chg="add mod">
          <ac:chgData name="HUANG Anni" userId="S::annihuang.2021@mitb.smu.edu.sg::0464879e-7e5f-4558-8c82-f4f0380828c4" providerId="AD" clId="Web-{88ABFBED-A71E-486B-830D-857A6A2ACBC7}" dt="2022-03-25T06:23:55.472" v="703" actId="1076"/>
          <ac:spMkLst>
            <pc:docMk/>
            <pc:sldMk cId="3650816937" sldId="354"/>
            <ac:spMk id="90" creationId="{85A43BDA-DF8E-0598-9F06-70DEA01CDF04}"/>
          </ac:spMkLst>
        </pc:spChg>
        <pc:spChg chg="add">
          <ac:chgData name="HUANG Anni" userId="S::annihuang.2021@mitb.smu.edu.sg::0464879e-7e5f-4558-8c82-f4f0380828c4" providerId="AD" clId="Web-{88ABFBED-A71E-486B-830D-857A6A2ACBC7}" dt="2022-03-25T06:23:41.222" v="684"/>
          <ac:spMkLst>
            <pc:docMk/>
            <pc:sldMk cId="3650816937" sldId="354"/>
            <ac:spMk id="98" creationId="{A04BE61F-B71D-3722-43CF-2C409C12DE41}"/>
          </ac:spMkLst>
        </pc:spChg>
        <pc:spChg chg="add">
          <ac:chgData name="HUANG Anni" userId="S::annihuang.2021@mitb.smu.edu.sg::0464879e-7e5f-4558-8c82-f4f0380828c4" providerId="AD" clId="Web-{88ABFBED-A71E-486B-830D-857A6A2ACBC7}" dt="2022-03-25T06:23:41.222" v="685"/>
          <ac:spMkLst>
            <pc:docMk/>
            <pc:sldMk cId="3650816937" sldId="354"/>
            <ac:spMk id="100" creationId="{F051643C-8AFE-CF9E-AAE4-E9501925FAF0}"/>
          </ac:spMkLst>
        </pc:spChg>
        <pc:spChg chg="add">
          <ac:chgData name="HUANG Anni" userId="S::annihuang.2021@mitb.smu.edu.sg::0464879e-7e5f-4558-8c82-f4f0380828c4" providerId="AD" clId="Web-{88ABFBED-A71E-486B-830D-857A6A2ACBC7}" dt="2022-03-25T06:23:41.237" v="686"/>
          <ac:spMkLst>
            <pc:docMk/>
            <pc:sldMk cId="3650816937" sldId="354"/>
            <ac:spMk id="102" creationId="{4EDCD9DC-96FB-B268-7464-823BA72DFC31}"/>
          </ac:spMkLst>
        </pc:spChg>
        <pc:spChg chg="add">
          <ac:chgData name="HUANG Anni" userId="S::annihuang.2021@mitb.smu.edu.sg::0464879e-7e5f-4558-8c82-f4f0380828c4" providerId="AD" clId="Web-{88ABFBED-A71E-486B-830D-857A6A2ACBC7}" dt="2022-03-25T06:23:41.253" v="687"/>
          <ac:spMkLst>
            <pc:docMk/>
            <pc:sldMk cId="3650816937" sldId="354"/>
            <ac:spMk id="104" creationId="{280B0053-C3DE-4F72-2BCD-29D0C793FFCC}"/>
          </ac:spMkLst>
        </pc:spChg>
        <pc:spChg chg="add">
          <ac:chgData name="HUANG Anni" userId="S::annihuang.2021@mitb.smu.edu.sg::0464879e-7e5f-4558-8c82-f4f0380828c4" providerId="AD" clId="Web-{88ABFBED-A71E-486B-830D-857A6A2ACBC7}" dt="2022-03-25T06:23:41.269" v="688"/>
          <ac:spMkLst>
            <pc:docMk/>
            <pc:sldMk cId="3650816937" sldId="354"/>
            <ac:spMk id="106" creationId="{A9F16201-00AC-3511-A5B8-958499F932C6}"/>
          </ac:spMkLst>
        </pc:spChg>
        <pc:spChg chg="add">
          <ac:chgData name="HUANG Anni" userId="S::annihuang.2021@mitb.smu.edu.sg::0464879e-7e5f-4558-8c82-f4f0380828c4" providerId="AD" clId="Web-{88ABFBED-A71E-486B-830D-857A6A2ACBC7}" dt="2022-03-25T06:23:41.284" v="690"/>
          <ac:spMkLst>
            <pc:docMk/>
            <pc:sldMk cId="3650816937" sldId="354"/>
            <ac:spMk id="110" creationId="{9A32E28E-4B3D-D03D-DC93-B58751EF7560}"/>
          </ac:spMkLst>
        </pc:spChg>
        <pc:spChg chg="add">
          <ac:chgData name="HUANG Anni" userId="S::annihuang.2021@mitb.smu.edu.sg::0464879e-7e5f-4558-8c82-f4f0380828c4" providerId="AD" clId="Web-{88ABFBED-A71E-486B-830D-857A6A2ACBC7}" dt="2022-03-25T06:23:41.347" v="694"/>
          <ac:spMkLst>
            <pc:docMk/>
            <pc:sldMk cId="3650816937" sldId="354"/>
            <ac:spMk id="118" creationId="{02462246-6EE6-907C-D7E8-11AA032AEE77}"/>
          </ac:spMkLst>
        </pc:spChg>
        <pc:spChg chg="add">
          <ac:chgData name="HUANG Anni" userId="S::annihuang.2021@mitb.smu.edu.sg::0464879e-7e5f-4558-8c82-f4f0380828c4" providerId="AD" clId="Web-{88ABFBED-A71E-486B-830D-857A6A2ACBC7}" dt="2022-03-25T06:23:41.362" v="695"/>
          <ac:spMkLst>
            <pc:docMk/>
            <pc:sldMk cId="3650816937" sldId="354"/>
            <ac:spMk id="120" creationId="{759806EB-0C55-5FD2-575B-ACAB2ED88992}"/>
          </ac:spMkLst>
        </pc:spChg>
        <pc:spChg chg="add">
          <ac:chgData name="HUANG Anni" userId="S::annihuang.2021@mitb.smu.edu.sg::0464879e-7e5f-4558-8c82-f4f0380828c4" providerId="AD" clId="Web-{88ABFBED-A71E-486B-830D-857A6A2ACBC7}" dt="2022-03-25T06:23:41.378" v="696"/>
          <ac:spMkLst>
            <pc:docMk/>
            <pc:sldMk cId="3650816937" sldId="354"/>
            <ac:spMk id="122" creationId="{A32B22FA-7ACC-157E-EE21-8261C58A6DA0}"/>
          </ac:spMkLst>
        </pc:spChg>
        <pc:spChg chg="add">
          <ac:chgData name="HUANG Anni" userId="S::annihuang.2021@mitb.smu.edu.sg::0464879e-7e5f-4558-8c82-f4f0380828c4" providerId="AD" clId="Web-{88ABFBED-A71E-486B-830D-857A6A2ACBC7}" dt="2022-03-25T06:23:41.394" v="697"/>
          <ac:spMkLst>
            <pc:docMk/>
            <pc:sldMk cId="3650816937" sldId="354"/>
            <ac:spMk id="124" creationId="{1565EF30-B441-077B-35CF-10F91D784B13}"/>
          </ac:spMkLst>
        </pc:spChg>
        <pc:spChg chg="add">
          <ac:chgData name="HUANG Anni" userId="S::annihuang.2021@mitb.smu.edu.sg::0464879e-7e5f-4558-8c82-f4f0380828c4" providerId="AD" clId="Web-{88ABFBED-A71E-486B-830D-857A6A2ACBC7}" dt="2022-03-25T06:23:41.409" v="699"/>
          <ac:spMkLst>
            <pc:docMk/>
            <pc:sldMk cId="3650816937" sldId="354"/>
            <ac:spMk id="128" creationId="{8FEAF3B0-D935-F0E2-670A-1E1E465A184C}"/>
          </ac:spMkLst>
        </pc:spChg>
        <pc:spChg chg="add">
          <ac:chgData name="HUANG Anni" userId="S::annihuang.2021@mitb.smu.edu.sg::0464879e-7e5f-4558-8c82-f4f0380828c4" providerId="AD" clId="Web-{88ABFBED-A71E-486B-830D-857A6A2ACBC7}" dt="2022-03-25T06:23:41.425" v="700"/>
          <ac:spMkLst>
            <pc:docMk/>
            <pc:sldMk cId="3650816937" sldId="354"/>
            <ac:spMk id="130" creationId="{6C3D9DA4-E679-AED7-BABF-90377A11B0D8}"/>
          </ac:spMkLst>
        </pc:spChg>
        <pc:spChg chg="add mod">
          <ac:chgData name="HUANG Anni" userId="S::annihuang.2021@mitb.smu.edu.sg::0464879e-7e5f-4558-8c82-f4f0380828c4" providerId="AD" clId="Web-{88ABFBED-A71E-486B-830D-857A6A2ACBC7}" dt="2022-03-25T06:25:31.052" v="743" actId="1076"/>
          <ac:spMkLst>
            <pc:docMk/>
            <pc:sldMk cId="3650816937" sldId="354"/>
            <ac:spMk id="134" creationId="{5EA3085B-F557-7C3D-7D22-D6E204BEF083}"/>
          </ac:spMkLst>
        </pc:spChg>
        <pc:spChg chg="add mod">
          <ac:chgData name="HUANG Anni" userId="S::annihuang.2021@mitb.smu.edu.sg::0464879e-7e5f-4558-8c82-f4f0380828c4" providerId="AD" clId="Web-{88ABFBED-A71E-486B-830D-857A6A2ACBC7}" dt="2022-03-25T06:32:55.685" v="1081" actId="1076"/>
          <ac:spMkLst>
            <pc:docMk/>
            <pc:sldMk cId="3650816937" sldId="354"/>
            <ac:spMk id="136" creationId="{13CCC323-1D4F-B832-5ABE-6004BACBFCF7}"/>
          </ac:spMkLst>
        </pc:spChg>
        <pc:spChg chg="add mod">
          <ac:chgData name="HUANG Anni" userId="S::annihuang.2021@mitb.smu.edu.sg::0464879e-7e5f-4558-8c82-f4f0380828c4" providerId="AD" clId="Web-{88ABFBED-A71E-486B-830D-857A6A2ACBC7}" dt="2022-03-25T06:26:48.584" v="815" actId="20577"/>
          <ac:spMkLst>
            <pc:docMk/>
            <pc:sldMk cId="3650816937" sldId="354"/>
            <ac:spMk id="138" creationId="{9BE6EF4C-4CD9-0E7C-BC87-E33ACBB529FB}"/>
          </ac:spMkLst>
        </pc:spChg>
        <pc:spChg chg="add mod">
          <ac:chgData name="HUANG Anni" userId="S::annihuang.2021@mitb.smu.edu.sg::0464879e-7e5f-4558-8c82-f4f0380828c4" providerId="AD" clId="Web-{88ABFBED-A71E-486B-830D-857A6A2ACBC7}" dt="2022-03-25T06:45:56.026" v="1661" actId="20577"/>
          <ac:spMkLst>
            <pc:docMk/>
            <pc:sldMk cId="3650816937" sldId="354"/>
            <ac:spMk id="139" creationId="{8A0AEFA4-103A-F66C-1971-22BF62D18092}"/>
          </ac:spMkLst>
        </pc:spChg>
        <pc:spChg chg="mod">
          <ac:chgData name="HUANG Anni" userId="S::annihuang.2021@mitb.smu.edu.sg::0464879e-7e5f-4558-8c82-f4f0380828c4" providerId="AD" clId="Web-{88ABFBED-A71E-486B-830D-857A6A2ACBC7}" dt="2022-03-25T06:24:08.504" v="708" actId="20577"/>
          <ac:spMkLst>
            <pc:docMk/>
            <pc:sldMk cId="3650816937" sldId="354"/>
            <ac:spMk id="30723" creationId="{00000000-0000-0000-0000-000000000000}"/>
          </ac:spMkLst>
        </pc:spChg>
        <pc:grpChg chg="del">
          <ac:chgData name="HUANG Anni" userId="S::annihuang.2021@mitb.smu.edu.sg::0464879e-7e5f-4558-8c82-f4f0380828c4" providerId="AD" clId="Web-{88ABFBED-A71E-486B-830D-857A6A2ACBC7}" dt="2022-03-25T06:21:11.797" v="612"/>
          <ac:grpSpMkLst>
            <pc:docMk/>
            <pc:sldMk cId="3650816937" sldId="354"/>
            <ac:grpSpMk id="10" creationId="{F2560779-040F-8163-CDBA-D2FFEE8A0C6A}"/>
          </ac:grpSpMkLst>
        </pc:grpChg>
        <pc:picChg chg="del">
          <ac:chgData name="HUANG Anni" userId="S::annihuang.2021@mitb.smu.edu.sg::0464879e-7e5f-4558-8c82-f4f0380828c4" providerId="AD" clId="Web-{88ABFBED-A71E-486B-830D-857A6A2ACBC7}" dt="2022-03-25T06:21:04.860" v="609"/>
          <ac:picMkLst>
            <pc:docMk/>
            <pc:sldMk cId="3650816937" sldId="354"/>
            <ac:picMk id="2" creationId="{52294D73-578E-010C-BA3F-CBC26D61384B}"/>
          </ac:picMkLst>
        </pc:picChg>
        <pc:picChg chg="del">
          <ac:chgData name="HUANG Anni" userId="S::annihuang.2021@mitb.smu.edu.sg::0464879e-7e5f-4558-8c82-f4f0380828c4" providerId="AD" clId="Web-{88ABFBED-A71E-486B-830D-857A6A2ACBC7}" dt="2022-03-25T06:21:07.563" v="610"/>
          <ac:picMkLst>
            <pc:docMk/>
            <pc:sldMk cId="3650816937" sldId="354"/>
            <ac:picMk id="3" creationId="{954E0E71-B7D5-E218-0E4E-CB1304F3C9A3}"/>
          </ac:picMkLst>
        </pc:picChg>
        <pc:picChg chg="add mod">
          <ac:chgData name="HUANG Anni" userId="S::annihuang.2021@mitb.smu.edu.sg::0464879e-7e5f-4558-8c82-f4f0380828c4" providerId="AD" clId="Web-{88ABFBED-A71E-486B-830D-857A6A2ACBC7}" dt="2022-03-25T06:22:42.830" v="676" actId="1076"/>
          <ac:picMkLst>
            <pc:docMk/>
            <pc:sldMk cId="3650816937" sldId="354"/>
            <ac:picMk id="86" creationId="{06E979A7-39A9-4C01-34D1-C8AB004360C4}"/>
          </ac:picMkLst>
        </pc:picChg>
        <pc:picChg chg="add">
          <ac:chgData name="HUANG Anni" userId="S::annihuang.2021@mitb.smu.edu.sg::0464879e-7e5f-4558-8c82-f4f0380828c4" providerId="AD" clId="Web-{88ABFBED-A71E-486B-830D-857A6A2ACBC7}" dt="2022-03-25T06:23:41.441" v="701"/>
          <ac:picMkLst>
            <pc:docMk/>
            <pc:sldMk cId="3650816937" sldId="354"/>
            <ac:picMk id="132" creationId="{161C5B85-C1B4-CF9D-CE47-92B19D207E3E}"/>
          </ac:picMkLst>
        </pc:picChg>
        <pc:cxnChg chg="add">
          <ac:chgData name="HUANG Anni" userId="S::annihuang.2021@mitb.smu.edu.sg::0464879e-7e5f-4558-8c82-f4f0380828c4" providerId="AD" clId="Web-{88ABFBED-A71E-486B-830D-857A6A2ACBC7}" dt="2022-03-25T06:21:39.126" v="617"/>
          <ac:cxnSpMkLst>
            <pc:docMk/>
            <pc:sldMk cId="3650816937" sldId="354"/>
            <ac:cxnSpMk id="14" creationId="{D2B3ABDC-382B-3B99-E856-9192CE30F8AB}"/>
          </ac:cxnSpMkLst>
        </pc:cxnChg>
        <pc:cxnChg chg="add">
          <ac:chgData name="HUANG Anni" userId="S::annihuang.2021@mitb.smu.edu.sg::0464879e-7e5f-4558-8c82-f4f0380828c4" providerId="AD" clId="Web-{88ABFBED-A71E-486B-830D-857A6A2ACBC7}" dt="2022-03-25T06:21:39.173" v="622"/>
          <ac:cxnSpMkLst>
            <pc:docMk/>
            <pc:sldMk cId="3650816937" sldId="354"/>
            <ac:cxnSpMk id="24" creationId="{2AF758E9-7287-C371-9AFB-5D4D868661EE}"/>
          </ac:cxnSpMkLst>
        </pc:cxnChg>
        <pc:cxnChg chg="add">
          <ac:chgData name="HUANG Anni" userId="S::annihuang.2021@mitb.smu.edu.sg::0464879e-7e5f-4558-8c82-f4f0380828c4" providerId="AD" clId="Web-{88ABFBED-A71E-486B-830D-857A6A2ACBC7}" dt="2022-03-25T06:21:39.173" v="623"/>
          <ac:cxnSpMkLst>
            <pc:docMk/>
            <pc:sldMk cId="3650816937" sldId="354"/>
            <ac:cxnSpMk id="26" creationId="{444AA472-6D8B-B2CC-C268-4E3F9145AAA7}"/>
          </ac:cxnSpMkLst>
        </pc:cxnChg>
        <pc:cxnChg chg="add">
          <ac:chgData name="HUANG Anni" userId="S::annihuang.2021@mitb.smu.edu.sg::0464879e-7e5f-4558-8c82-f4f0380828c4" providerId="AD" clId="Web-{88ABFBED-A71E-486B-830D-857A6A2ACBC7}" dt="2022-03-25T06:21:39.204" v="625"/>
          <ac:cxnSpMkLst>
            <pc:docMk/>
            <pc:sldMk cId="3650816937" sldId="354"/>
            <ac:cxnSpMk id="30" creationId="{5A2E1BD4-BF82-C897-76F1-5CE1C83E22DF}"/>
          </ac:cxnSpMkLst>
        </pc:cxnChg>
        <pc:cxnChg chg="add">
          <ac:chgData name="HUANG Anni" userId="S::annihuang.2021@mitb.smu.edu.sg::0464879e-7e5f-4558-8c82-f4f0380828c4" providerId="AD" clId="Web-{88ABFBED-A71E-486B-830D-857A6A2ACBC7}" dt="2022-03-25T06:21:39.204" v="626"/>
          <ac:cxnSpMkLst>
            <pc:docMk/>
            <pc:sldMk cId="3650816937" sldId="354"/>
            <ac:cxnSpMk id="32" creationId="{CFD65B49-492B-3F6A-786A-658F4472AC85}"/>
          </ac:cxnSpMkLst>
        </pc:cxnChg>
        <pc:cxnChg chg="add">
          <ac:chgData name="HUANG Anni" userId="S::annihuang.2021@mitb.smu.edu.sg::0464879e-7e5f-4558-8c82-f4f0380828c4" providerId="AD" clId="Web-{88ABFBED-A71E-486B-830D-857A6A2ACBC7}" dt="2022-03-25T06:21:39.220" v="627"/>
          <ac:cxnSpMkLst>
            <pc:docMk/>
            <pc:sldMk cId="3650816937" sldId="354"/>
            <ac:cxnSpMk id="34" creationId="{ADDAC5E9-0163-2B92-B2F3-C8D228CCCAE0}"/>
          </ac:cxnSpMkLst>
        </pc:cxnChg>
        <pc:cxnChg chg="add del">
          <ac:chgData name="HUANG Anni" userId="S::annihuang.2021@mitb.smu.edu.sg::0464879e-7e5f-4558-8c82-f4f0380828c4" providerId="AD" clId="Web-{88ABFBED-A71E-486B-830D-857A6A2ACBC7}" dt="2022-03-25T06:21:50.157" v="669"/>
          <ac:cxnSpMkLst>
            <pc:docMk/>
            <pc:sldMk cId="3650816937" sldId="354"/>
            <ac:cxnSpMk id="46" creationId="{22F97AD9-8B07-FF2C-9C85-72C11D98DEFF}"/>
          </ac:cxnSpMkLst>
        </pc:cxnChg>
        <pc:cxnChg chg="add del">
          <ac:chgData name="HUANG Anni" userId="S::annihuang.2021@mitb.smu.edu.sg::0464879e-7e5f-4558-8c82-f4f0380828c4" providerId="AD" clId="Web-{88ABFBED-A71E-486B-830D-857A6A2ACBC7}" dt="2022-03-25T06:21:50.157" v="668"/>
          <ac:cxnSpMkLst>
            <pc:docMk/>
            <pc:sldMk cId="3650816937" sldId="354"/>
            <ac:cxnSpMk id="48" creationId="{283804F5-83DF-FD47-5FFA-394B5556E9AF}"/>
          </ac:cxnSpMkLst>
        </pc:cxnChg>
        <pc:cxnChg chg="add del">
          <ac:chgData name="HUANG Anni" userId="S::annihuang.2021@mitb.smu.edu.sg::0464879e-7e5f-4558-8c82-f4f0380828c4" providerId="AD" clId="Web-{88ABFBED-A71E-486B-830D-857A6A2ACBC7}" dt="2022-03-25T06:21:50.157" v="667"/>
          <ac:cxnSpMkLst>
            <pc:docMk/>
            <pc:sldMk cId="3650816937" sldId="354"/>
            <ac:cxnSpMk id="50" creationId="{F2592429-5042-697D-8844-87BD192FC39B}"/>
          </ac:cxnSpMkLst>
        </pc:cxnChg>
        <pc:cxnChg chg="add del">
          <ac:chgData name="HUANG Anni" userId="S::annihuang.2021@mitb.smu.edu.sg::0464879e-7e5f-4558-8c82-f4f0380828c4" providerId="AD" clId="Web-{88ABFBED-A71E-486B-830D-857A6A2ACBC7}" dt="2022-03-25T06:21:50.142" v="662"/>
          <ac:cxnSpMkLst>
            <pc:docMk/>
            <pc:sldMk cId="3650816937" sldId="354"/>
            <ac:cxnSpMk id="60" creationId="{D2EA8858-05AB-6D2C-3356-53C0B69E9250}"/>
          </ac:cxnSpMkLst>
        </pc:cxnChg>
        <pc:cxnChg chg="add del">
          <ac:chgData name="HUANG Anni" userId="S::annihuang.2021@mitb.smu.edu.sg::0464879e-7e5f-4558-8c82-f4f0380828c4" providerId="AD" clId="Web-{88ABFBED-A71E-486B-830D-857A6A2ACBC7}" dt="2022-03-25T06:21:50.142" v="661"/>
          <ac:cxnSpMkLst>
            <pc:docMk/>
            <pc:sldMk cId="3650816937" sldId="354"/>
            <ac:cxnSpMk id="62" creationId="{D897237E-D0E1-02E9-7794-ECF432A771D0}"/>
          </ac:cxnSpMkLst>
        </pc:cxnChg>
        <pc:cxnChg chg="add del">
          <ac:chgData name="HUANG Anni" userId="S::annihuang.2021@mitb.smu.edu.sg::0464879e-7e5f-4558-8c82-f4f0380828c4" providerId="AD" clId="Web-{88ABFBED-A71E-486B-830D-857A6A2ACBC7}" dt="2022-03-25T06:21:50.142" v="660"/>
          <ac:cxnSpMkLst>
            <pc:docMk/>
            <pc:sldMk cId="3650816937" sldId="354"/>
            <ac:cxnSpMk id="64" creationId="{CF2E7668-9ED2-D5EC-6DD4-3CB30D84FD70}"/>
          </ac:cxnSpMkLst>
        </pc:cxnChg>
        <pc:cxnChg chg="add del">
          <ac:chgData name="HUANG Anni" userId="S::annihuang.2021@mitb.smu.edu.sg::0464879e-7e5f-4558-8c82-f4f0380828c4" providerId="AD" clId="Web-{88ABFBED-A71E-486B-830D-857A6A2ACBC7}" dt="2022-03-25T06:21:50.142" v="659"/>
          <ac:cxnSpMkLst>
            <pc:docMk/>
            <pc:sldMk cId="3650816937" sldId="354"/>
            <ac:cxnSpMk id="66" creationId="{679B6D05-1EFC-65C7-586F-CBA12FB307FA}"/>
          </ac:cxnSpMkLst>
        </pc:cxnChg>
        <pc:cxnChg chg="add del">
          <ac:chgData name="HUANG Anni" userId="S::annihuang.2021@mitb.smu.edu.sg::0464879e-7e5f-4558-8c82-f4f0380828c4" providerId="AD" clId="Web-{88ABFBED-A71E-486B-830D-857A6A2ACBC7}" dt="2022-03-25T06:21:50.142" v="654"/>
          <ac:cxnSpMkLst>
            <pc:docMk/>
            <pc:sldMk cId="3650816937" sldId="354"/>
            <ac:cxnSpMk id="76" creationId="{DD4C9591-FB7D-3EEE-AE88-97E8B296FC69}"/>
          </ac:cxnSpMkLst>
        </pc:cxnChg>
        <pc:cxnChg chg="add">
          <ac:chgData name="HUANG Anni" userId="S::annihuang.2021@mitb.smu.edu.sg::0464879e-7e5f-4558-8c82-f4f0380828c4" providerId="AD" clId="Web-{88ABFBED-A71E-486B-830D-857A6A2ACBC7}" dt="2022-03-25T06:23:41.191" v="681"/>
          <ac:cxnSpMkLst>
            <pc:docMk/>
            <pc:sldMk cId="3650816937" sldId="354"/>
            <ac:cxnSpMk id="92" creationId="{F0A31B4B-97BE-F823-E116-F64DD74D37C4}"/>
          </ac:cxnSpMkLst>
        </pc:cxnChg>
        <pc:cxnChg chg="add">
          <ac:chgData name="HUANG Anni" userId="S::annihuang.2021@mitb.smu.edu.sg::0464879e-7e5f-4558-8c82-f4f0380828c4" providerId="AD" clId="Web-{88ABFBED-A71E-486B-830D-857A6A2ACBC7}" dt="2022-03-25T06:23:41.191" v="682"/>
          <ac:cxnSpMkLst>
            <pc:docMk/>
            <pc:sldMk cId="3650816937" sldId="354"/>
            <ac:cxnSpMk id="94" creationId="{610F55BF-3892-7A01-398A-D7A5A5C555EF}"/>
          </ac:cxnSpMkLst>
        </pc:cxnChg>
        <pc:cxnChg chg="add">
          <ac:chgData name="HUANG Anni" userId="S::annihuang.2021@mitb.smu.edu.sg::0464879e-7e5f-4558-8c82-f4f0380828c4" providerId="AD" clId="Web-{88ABFBED-A71E-486B-830D-857A6A2ACBC7}" dt="2022-03-25T06:23:41.206" v="683"/>
          <ac:cxnSpMkLst>
            <pc:docMk/>
            <pc:sldMk cId="3650816937" sldId="354"/>
            <ac:cxnSpMk id="96" creationId="{08781B09-2A59-A838-15C5-508B2E717E74}"/>
          </ac:cxnSpMkLst>
        </pc:cxnChg>
        <pc:cxnChg chg="add">
          <ac:chgData name="HUANG Anni" userId="S::annihuang.2021@mitb.smu.edu.sg::0464879e-7e5f-4558-8c82-f4f0380828c4" providerId="AD" clId="Web-{88ABFBED-A71E-486B-830D-857A6A2ACBC7}" dt="2022-03-25T06:23:41.284" v="689"/>
          <ac:cxnSpMkLst>
            <pc:docMk/>
            <pc:sldMk cId="3650816937" sldId="354"/>
            <ac:cxnSpMk id="108" creationId="{AA0159A6-8AD4-96A3-3220-57545B951B80}"/>
          </ac:cxnSpMkLst>
        </pc:cxnChg>
        <pc:cxnChg chg="add">
          <ac:chgData name="HUANG Anni" userId="S::annihuang.2021@mitb.smu.edu.sg::0464879e-7e5f-4558-8c82-f4f0380828c4" providerId="AD" clId="Web-{88ABFBED-A71E-486B-830D-857A6A2ACBC7}" dt="2022-03-25T06:23:41.300" v="691"/>
          <ac:cxnSpMkLst>
            <pc:docMk/>
            <pc:sldMk cId="3650816937" sldId="354"/>
            <ac:cxnSpMk id="112" creationId="{BF0133EC-DE3A-3AC5-ABE3-9B86DF2C178A}"/>
          </ac:cxnSpMkLst>
        </pc:cxnChg>
        <pc:cxnChg chg="add">
          <ac:chgData name="HUANG Anni" userId="S::annihuang.2021@mitb.smu.edu.sg::0464879e-7e5f-4558-8c82-f4f0380828c4" providerId="AD" clId="Web-{88ABFBED-A71E-486B-830D-857A6A2ACBC7}" dt="2022-03-25T06:23:41.316" v="692"/>
          <ac:cxnSpMkLst>
            <pc:docMk/>
            <pc:sldMk cId="3650816937" sldId="354"/>
            <ac:cxnSpMk id="114" creationId="{40290295-4282-FC5D-EA99-F231A8DD558B}"/>
          </ac:cxnSpMkLst>
        </pc:cxnChg>
        <pc:cxnChg chg="add">
          <ac:chgData name="HUANG Anni" userId="S::annihuang.2021@mitb.smu.edu.sg::0464879e-7e5f-4558-8c82-f4f0380828c4" providerId="AD" clId="Web-{88ABFBED-A71E-486B-830D-857A6A2ACBC7}" dt="2022-03-25T06:23:41.331" v="693"/>
          <ac:cxnSpMkLst>
            <pc:docMk/>
            <pc:sldMk cId="3650816937" sldId="354"/>
            <ac:cxnSpMk id="116" creationId="{9DF44766-517D-11E9-4574-6F174720D18B}"/>
          </ac:cxnSpMkLst>
        </pc:cxnChg>
        <pc:cxnChg chg="add">
          <ac:chgData name="HUANG Anni" userId="S::annihuang.2021@mitb.smu.edu.sg::0464879e-7e5f-4558-8c82-f4f0380828c4" providerId="AD" clId="Web-{88ABFBED-A71E-486B-830D-857A6A2ACBC7}" dt="2022-03-25T06:23:41.394" v="698"/>
          <ac:cxnSpMkLst>
            <pc:docMk/>
            <pc:sldMk cId="3650816937" sldId="354"/>
            <ac:cxnSpMk id="126" creationId="{0B6DF910-F31C-D1D0-2013-C7E9E7FAECE2}"/>
          </ac:cxnSpMkLst>
        </pc:cxnChg>
      </pc:sldChg>
      <pc:sldChg chg="addSp delSp modSp addAnim delAnim modAnim modNotes">
        <pc:chgData name="HUANG Anni" userId="S::annihuang.2021@mitb.smu.edu.sg::0464879e-7e5f-4558-8c82-f4f0380828c4" providerId="AD" clId="Web-{88ABFBED-A71E-486B-830D-857A6A2ACBC7}" dt="2022-03-25T09:11:30.523" v="3115"/>
        <pc:sldMkLst>
          <pc:docMk/>
          <pc:sldMk cId="2839559814" sldId="355"/>
        </pc:sldMkLst>
        <pc:spChg chg="mod">
          <ac:chgData name="HUANG Anni" userId="S::annihuang.2021@mitb.smu.edu.sg::0464879e-7e5f-4558-8c82-f4f0380828c4" providerId="AD" clId="Web-{88ABFBED-A71E-486B-830D-857A6A2ACBC7}" dt="2022-03-25T08:15:34.089" v="2293" actId="20577"/>
          <ac:spMkLst>
            <pc:docMk/>
            <pc:sldMk cId="2839559814" sldId="355"/>
            <ac:spMk id="3" creationId="{035F9A01-A813-BC4A-C2F0-FC9BF38C5B9B}"/>
          </ac:spMkLst>
        </pc:spChg>
        <pc:spChg chg="add del">
          <ac:chgData name="HUANG Anni" userId="S::annihuang.2021@mitb.smu.edu.sg::0464879e-7e5f-4558-8c82-f4f0380828c4" providerId="AD" clId="Web-{88ABFBED-A71E-486B-830D-857A6A2ACBC7}" dt="2022-03-25T01:09:59.415" v="87"/>
          <ac:spMkLst>
            <pc:docMk/>
            <pc:sldMk cId="2839559814" sldId="355"/>
            <ac:spMk id="4" creationId="{3EFC0520-B542-4ED8-524B-104C71464503}"/>
          </ac:spMkLst>
        </pc:spChg>
        <pc:spChg chg="del">
          <ac:chgData name="HUANG Anni" userId="S::annihuang.2021@mitb.smu.edu.sg::0464879e-7e5f-4558-8c82-f4f0380828c4" providerId="AD" clId="Web-{88ABFBED-A71E-486B-830D-857A6A2ACBC7}" dt="2022-03-25T01:09:57.150" v="86"/>
          <ac:spMkLst>
            <pc:docMk/>
            <pc:sldMk cId="2839559814" sldId="355"/>
            <ac:spMk id="5" creationId="{F105449C-0A94-A86B-2E65-F04396F34DDA}"/>
          </ac:spMkLst>
        </pc:spChg>
        <pc:spChg chg="del">
          <ac:chgData name="HUANG Anni" userId="S::annihuang.2021@mitb.smu.edu.sg::0464879e-7e5f-4558-8c82-f4f0380828c4" providerId="AD" clId="Web-{88ABFBED-A71E-486B-830D-857A6A2ACBC7}" dt="2022-03-25T01:10:06.618" v="89"/>
          <ac:spMkLst>
            <pc:docMk/>
            <pc:sldMk cId="2839559814" sldId="355"/>
            <ac:spMk id="7" creationId="{A0212E85-7941-B0C8-31AF-BA08E9798785}"/>
          </ac:spMkLst>
        </pc:spChg>
        <pc:spChg chg="mod">
          <ac:chgData name="HUANG Anni" userId="S::annihuang.2021@mitb.smu.edu.sg::0464879e-7e5f-4558-8c82-f4f0380828c4" providerId="AD" clId="Web-{88ABFBED-A71E-486B-830D-857A6A2ACBC7}" dt="2022-03-25T09:10:28.381" v="3107" actId="20577"/>
          <ac:spMkLst>
            <pc:docMk/>
            <pc:sldMk cId="2839559814" sldId="355"/>
            <ac:spMk id="8" creationId="{ACF22511-5AF0-BBF2-26E9-1CFD8955881A}"/>
          </ac:spMkLst>
        </pc:spChg>
        <pc:spChg chg="del">
          <ac:chgData name="HUANG Anni" userId="S::annihuang.2021@mitb.smu.edu.sg::0464879e-7e5f-4558-8c82-f4f0380828c4" providerId="AD" clId="Web-{88ABFBED-A71E-486B-830D-857A6A2ACBC7}" dt="2022-03-25T01:10:01.462" v="88"/>
          <ac:spMkLst>
            <pc:docMk/>
            <pc:sldMk cId="2839559814" sldId="355"/>
            <ac:spMk id="10" creationId="{E9592B7B-5264-0465-2EEA-A49683D93808}"/>
          </ac:spMkLst>
        </pc:spChg>
        <pc:grpChg chg="add mod">
          <ac:chgData name="HUANG Anni" userId="S::annihuang.2021@mitb.smu.edu.sg::0464879e-7e5f-4558-8c82-f4f0380828c4" providerId="AD" clId="Web-{88ABFBED-A71E-486B-830D-857A6A2ACBC7}" dt="2022-03-25T01:12:56.716" v="111" actId="14100"/>
          <ac:grpSpMkLst>
            <pc:docMk/>
            <pc:sldMk cId="2839559814" sldId="355"/>
            <ac:grpSpMk id="9" creationId="{6BAC054E-A6AC-FD87-28CD-60312BA8C2A6}"/>
          </ac:grpSpMkLst>
        </pc:grpChg>
        <pc:picChg chg="add mod">
          <ac:chgData name="HUANG Anni" userId="S::annihuang.2021@mitb.smu.edu.sg::0464879e-7e5f-4558-8c82-f4f0380828c4" providerId="AD" clId="Web-{88ABFBED-A71E-486B-830D-857A6A2ACBC7}" dt="2022-03-25T01:12:11.668" v="104" actId="14100"/>
          <ac:picMkLst>
            <pc:docMk/>
            <pc:sldMk cId="2839559814" sldId="355"/>
            <ac:picMk id="2" creationId="{BF6465D6-A344-EFFC-EEC5-EF113CDC9D01}"/>
          </ac:picMkLst>
        </pc:picChg>
        <pc:picChg chg="mod modCrop">
          <ac:chgData name="HUANG Anni" userId="S::annihuang.2021@mitb.smu.edu.sg::0464879e-7e5f-4558-8c82-f4f0380828c4" providerId="AD" clId="Web-{88ABFBED-A71E-486B-830D-857A6A2ACBC7}" dt="2022-03-25T01:12:27.903" v="106" actId="14100"/>
          <ac:picMkLst>
            <pc:docMk/>
            <pc:sldMk cId="2839559814" sldId="355"/>
            <ac:picMk id="6" creationId="{A7213C2B-C2E1-E9B2-B080-5DF57AD9AE55}"/>
          </ac:picMkLst>
        </pc:picChg>
      </pc:sldChg>
      <pc:sldChg chg="addSp delSp modSp addAnim delAnim modNotes">
        <pc:chgData name="HUANG Anni" userId="S::annihuang.2021@mitb.smu.edu.sg::0464879e-7e5f-4558-8c82-f4f0380828c4" providerId="AD" clId="Web-{88ABFBED-A71E-486B-830D-857A6A2ACBC7}" dt="2022-03-25T09:12:15.977" v="3120"/>
        <pc:sldMkLst>
          <pc:docMk/>
          <pc:sldMk cId="1944141839" sldId="356"/>
        </pc:sldMkLst>
        <pc:spChg chg="del topLvl">
          <ac:chgData name="HUANG Anni" userId="S::annihuang.2021@mitb.smu.edu.sg::0464879e-7e5f-4558-8c82-f4f0380828c4" providerId="AD" clId="Web-{88ABFBED-A71E-486B-830D-857A6A2ACBC7}" dt="2022-03-25T06:46:24.667" v="1665"/>
          <ac:spMkLst>
            <pc:docMk/>
            <pc:sldMk cId="1944141839" sldId="356"/>
            <ac:spMk id="2" creationId="{59CCEE93-2C0A-4333-E819-15318BF90981}"/>
          </ac:spMkLst>
        </pc:spChg>
        <pc:spChg chg="del topLvl">
          <ac:chgData name="HUANG Anni" userId="S::annihuang.2021@mitb.smu.edu.sg::0464879e-7e5f-4558-8c82-f4f0380828c4" providerId="AD" clId="Web-{88ABFBED-A71E-486B-830D-857A6A2ACBC7}" dt="2022-03-25T06:46:22.589" v="1664"/>
          <ac:spMkLst>
            <pc:docMk/>
            <pc:sldMk cId="1944141839" sldId="356"/>
            <ac:spMk id="7" creationId="{43BCB5FA-DAA9-AE72-80EC-9F5117BA72BB}"/>
          </ac:spMkLst>
        </pc:spChg>
        <pc:spChg chg="mod">
          <ac:chgData name="HUANG Anni" userId="S::annihuang.2021@mitb.smu.edu.sg::0464879e-7e5f-4558-8c82-f4f0380828c4" providerId="AD" clId="Web-{88ABFBED-A71E-486B-830D-857A6A2ACBC7}" dt="2022-03-25T08:12:17.289" v="2185" actId="20577"/>
          <ac:spMkLst>
            <pc:docMk/>
            <pc:sldMk cId="1944141839" sldId="356"/>
            <ac:spMk id="10" creationId="{44B7A491-A2F6-9602-6F6D-6D396DF40F27}"/>
          </ac:spMkLst>
        </pc:spChg>
        <pc:spChg chg="mod">
          <ac:chgData name="HUANG Anni" userId="S::annihuang.2021@mitb.smu.edu.sg::0464879e-7e5f-4558-8c82-f4f0380828c4" providerId="AD" clId="Web-{88ABFBED-A71E-486B-830D-857A6A2ACBC7}" dt="2022-03-25T08:12:19.195" v="2187" actId="20577"/>
          <ac:spMkLst>
            <pc:docMk/>
            <pc:sldMk cId="1944141839" sldId="356"/>
            <ac:spMk id="14" creationId="{4053C13A-704E-E43B-0202-DA021035ACD8}"/>
          </ac:spMkLst>
        </pc:spChg>
        <pc:spChg chg="add del">
          <ac:chgData name="HUANG Anni" userId="S::annihuang.2021@mitb.smu.edu.sg::0464879e-7e5f-4558-8c82-f4f0380828c4" providerId="AD" clId="Web-{88ABFBED-A71E-486B-830D-857A6A2ACBC7}" dt="2022-03-25T06:51:06.828" v="1694"/>
          <ac:spMkLst>
            <pc:docMk/>
            <pc:sldMk cId="1944141839" sldId="356"/>
            <ac:spMk id="15" creationId="{B4E9D107-BFDB-1800-9C2B-F2445A0BBD56}"/>
          </ac:spMkLst>
        </pc:spChg>
        <pc:spChg chg="mod">
          <ac:chgData name="HUANG Anni" userId="S::annihuang.2021@mitb.smu.edu.sg::0464879e-7e5f-4558-8c82-f4f0380828c4" providerId="AD" clId="Web-{88ABFBED-A71E-486B-830D-857A6A2ACBC7}" dt="2022-03-25T08:12:28.992" v="2190" actId="20577"/>
          <ac:spMkLst>
            <pc:docMk/>
            <pc:sldMk cId="1944141839" sldId="356"/>
            <ac:spMk id="18" creationId="{4BC41DE4-6CBE-A790-DD84-9FA168BC6D20}"/>
          </ac:spMkLst>
        </pc:spChg>
        <pc:spChg chg="add del">
          <ac:chgData name="HUANG Anni" userId="S::annihuang.2021@mitb.smu.edu.sg::0464879e-7e5f-4558-8c82-f4f0380828c4" providerId="AD" clId="Web-{88ABFBED-A71E-486B-830D-857A6A2ACBC7}" dt="2022-03-25T06:58:40.868" v="1703"/>
          <ac:spMkLst>
            <pc:docMk/>
            <pc:sldMk cId="1944141839" sldId="356"/>
            <ac:spMk id="19" creationId="{A6FAE723-43AB-576F-E0CE-826925FCD80F}"/>
          </ac:spMkLst>
        </pc:spChg>
        <pc:spChg chg="add">
          <ac:chgData name="HUANG Anni" userId="S::annihuang.2021@mitb.smu.edu.sg::0464879e-7e5f-4558-8c82-f4f0380828c4" providerId="AD" clId="Web-{88ABFBED-A71E-486B-830D-857A6A2ACBC7}" dt="2022-03-25T06:50:56.172" v="1691"/>
          <ac:spMkLst>
            <pc:docMk/>
            <pc:sldMk cId="1944141839" sldId="356"/>
            <ac:spMk id="22" creationId="{BFFAC0EA-B78C-8F25-F4EC-99FDB510E6A3}"/>
          </ac:spMkLst>
        </pc:spChg>
        <pc:spChg chg="add mod">
          <ac:chgData name="HUANG Anni" userId="S::annihuang.2021@mitb.smu.edu.sg::0464879e-7e5f-4558-8c82-f4f0380828c4" providerId="AD" clId="Web-{88ABFBED-A71E-486B-830D-857A6A2ACBC7}" dt="2022-03-25T08:18:37.655" v="2379" actId="1076"/>
          <ac:spMkLst>
            <pc:docMk/>
            <pc:sldMk cId="1944141839" sldId="356"/>
            <ac:spMk id="24" creationId="{1AA0ED49-5D83-D858-39C1-143511F85B1F}"/>
          </ac:spMkLst>
        </pc:spChg>
        <pc:spChg chg="add mod">
          <ac:chgData name="HUANG Anni" userId="S::annihuang.2021@mitb.smu.edu.sg::0464879e-7e5f-4558-8c82-f4f0380828c4" providerId="AD" clId="Web-{88ABFBED-A71E-486B-830D-857A6A2ACBC7}" dt="2022-03-25T08:17:24.435" v="2366" actId="1076"/>
          <ac:spMkLst>
            <pc:docMk/>
            <pc:sldMk cId="1944141839" sldId="356"/>
            <ac:spMk id="27" creationId="{4A0511EA-879F-F09A-4852-F19B4B32BDDF}"/>
          </ac:spMkLst>
        </pc:spChg>
        <pc:spChg chg="add mod">
          <ac:chgData name="HUANG Anni" userId="S::annihuang.2021@mitb.smu.edu.sg::0464879e-7e5f-4558-8c82-f4f0380828c4" providerId="AD" clId="Web-{88ABFBED-A71E-486B-830D-857A6A2ACBC7}" dt="2022-03-25T08:18:37.670" v="2380" actId="1076"/>
          <ac:spMkLst>
            <pc:docMk/>
            <pc:sldMk cId="1944141839" sldId="356"/>
            <ac:spMk id="28" creationId="{9BA14A9D-BEAF-00E4-ADCA-E62DC6D89452}"/>
          </ac:spMkLst>
        </pc:spChg>
        <pc:spChg chg="add mod">
          <ac:chgData name="HUANG Anni" userId="S::annihuang.2021@mitb.smu.edu.sg::0464879e-7e5f-4558-8c82-f4f0380828c4" providerId="AD" clId="Web-{88ABFBED-A71E-486B-830D-857A6A2ACBC7}" dt="2022-03-25T08:46:16.278" v="2759" actId="1076"/>
          <ac:spMkLst>
            <pc:docMk/>
            <pc:sldMk cId="1944141839" sldId="356"/>
            <ac:spMk id="29" creationId="{A0AC7F73-21D5-DACF-693F-A29B2DC66BF1}"/>
          </ac:spMkLst>
        </pc:spChg>
        <pc:spChg chg="add mod">
          <ac:chgData name="HUANG Anni" userId="S::annihuang.2021@mitb.smu.edu.sg::0464879e-7e5f-4558-8c82-f4f0380828c4" providerId="AD" clId="Web-{88ABFBED-A71E-486B-830D-857A6A2ACBC7}" dt="2022-03-25T08:43:38.337" v="2732" actId="1076"/>
          <ac:spMkLst>
            <pc:docMk/>
            <pc:sldMk cId="1944141839" sldId="356"/>
            <ac:spMk id="30" creationId="{7F48458F-986E-A97D-E77B-F34567C108D8}"/>
          </ac:spMkLst>
        </pc:spChg>
        <pc:spChg chg="add mod">
          <ac:chgData name="HUANG Anni" userId="S::annihuang.2021@mitb.smu.edu.sg::0464879e-7e5f-4558-8c82-f4f0380828c4" providerId="AD" clId="Web-{88ABFBED-A71E-486B-830D-857A6A2ACBC7}" dt="2022-03-25T08:18:37.686" v="2382" actId="1076"/>
          <ac:spMkLst>
            <pc:docMk/>
            <pc:sldMk cId="1944141839" sldId="356"/>
            <ac:spMk id="31" creationId="{1FB8B8D4-9034-7039-0539-A6F14ECA1B73}"/>
          </ac:spMkLst>
        </pc:spChg>
        <pc:spChg chg="add mod">
          <ac:chgData name="HUANG Anni" userId="S::annihuang.2021@mitb.smu.edu.sg::0464879e-7e5f-4558-8c82-f4f0380828c4" providerId="AD" clId="Web-{88ABFBED-A71E-486B-830D-857A6A2ACBC7}" dt="2022-03-25T08:43:46.947" v="2733" actId="1076"/>
          <ac:spMkLst>
            <pc:docMk/>
            <pc:sldMk cId="1944141839" sldId="356"/>
            <ac:spMk id="32" creationId="{E174FBD7-E414-8214-9FAA-368EE56119B8}"/>
          </ac:spMkLst>
        </pc:spChg>
        <pc:spChg chg="add mod">
          <ac:chgData name="HUANG Anni" userId="S::annihuang.2021@mitb.smu.edu.sg::0464879e-7e5f-4558-8c82-f4f0380828c4" providerId="AD" clId="Web-{88ABFBED-A71E-486B-830D-857A6A2ACBC7}" dt="2022-03-25T08:43:51.291" v="2734" actId="1076"/>
          <ac:spMkLst>
            <pc:docMk/>
            <pc:sldMk cId="1944141839" sldId="356"/>
            <ac:spMk id="33" creationId="{7B62B66B-67E3-FD03-E7F3-E456A7F91F7A}"/>
          </ac:spMkLst>
        </pc:spChg>
        <pc:spChg chg="add mod">
          <ac:chgData name="HUANG Anni" userId="S::annihuang.2021@mitb.smu.edu.sg::0464879e-7e5f-4558-8c82-f4f0380828c4" providerId="AD" clId="Web-{88ABFBED-A71E-486B-830D-857A6A2ACBC7}" dt="2022-03-25T08:44:07.791" v="2738" actId="1076"/>
          <ac:spMkLst>
            <pc:docMk/>
            <pc:sldMk cId="1944141839" sldId="356"/>
            <ac:spMk id="34" creationId="{5908D1B7-D58D-41BD-1F94-6BF14FD7D791}"/>
          </ac:spMkLst>
        </pc:spChg>
        <pc:spChg chg="add del mod">
          <ac:chgData name="HUANG Anni" userId="S::annihuang.2021@mitb.smu.edu.sg::0464879e-7e5f-4558-8c82-f4f0380828c4" providerId="AD" clId="Web-{88ABFBED-A71E-486B-830D-857A6A2ACBC7}" dt="2022-03-25T07:35:00.187" v="2127"/>
          <ac:spMkLst>
            <pc:docMk/>
            <pc:sldMk cId="1944141839" sldId="356"/>
            <ac:spMk id="35" creationId="{F893080E-BAED-D59B-6298-50EA47A10AE2}"/>
          </ac:spMkLst>
        </pc:spChg>
        <pc:spChg chg="add del mod">
          <ac:chgData name="HUANG Anni" userId="S::annihuang.2021@mitb.smu.edu.sg::0464879e-7e5f-4558-8c82-f4f0380828c4" providerId="AD" clId="Web-{88ABFBED-A71E-486B-830D-857A6A2ACBC7}" dt="2022-03-25T07:05:27.234" v="1785"/>
          <ac:spMkLst>
            <pc:docMk/>
            <pc:sldMk cId="1944141839" sldId="356"/>
            <ac:spMk id="38" creationId="{6ED2743B-A27D-513F-8517-E9D303A1C649}"/>
          </ac:spMkLst>
        </pc:spChg>
        <pc:spChg chg="add del">
          <ac:chgData name="HUANG Anni" userId="S::annihuang.2021@mitb.smu.edu.sg::0464879e-7e5f-4558-8c82-f4f0380828c4" providerId="AD" clId="Web-{88ABFBED-A71E-486B-830D-857A6A2ACBC7}" dt="2022-03-25T07:05:31.453" v="1787"/>
          <ac:spMkLst>
            <pc:docMk/>
            <pc:sldMk cId="1944141839" sldId="356"/>
            <ac:spMk id="39" creationId="{F3820C30-F7CD-69A6-EEBB-A98F6A3AE7F5}"/>
          </ac:spMkLst>
        </pc:spChg>
        <pc:spChg chg="add del mod">
          <ac:chgData name="HUANG Anni" userId="S::annihuang.2021@mitb.smu.edu.sg::0464879e-7e5f-4558-8c82-f4f0380828c4" providerId="AD" clId="Web-{88ABFBED-A71E-486B-830D-857A6A2ACBC7}" dt="2022-03-25T07:35:00.187" v="2126"/>
          <ac:spMkLst>
            <pc:docMk/>
            <pc:sldMk cId="1944141839" sldId="356"/>
            <ac:spMk id="43" creationId="{A93B25AD-1115-C08B-7556-304F10EC9BC9}"/>
          </ac:spMkLst>
        </pc:spChg>
        <pc:spChg chg="add mod">
          <ac:chgData name="HUANG Anni" userId="S::annihuang.2021@mitb.smu.edu.sg::0464879e-7e5f-4558-8c82-f4f0380828c4" providerId="AD" clId="Web-{88ABFBED-A71E-486B-830D-857A6A2ACBC7}" dt="2022-03-25T08:43:11.306" v="2729" actId="14100"/>
          <ac:spMkLst>
            <pc:docMk/>
            <pc:sldMk cId="1944141839" sldId="356"/>
            <ac:spMk id="45" creationId="{6A380D40-38B8-6E32-ECF7-EB35D5913B9C}"/>
          </ac:spMkLst>
        </pc:spChg>
        <pc:spChg chg="add del mod">
          <ac:chgData name="HUANG Anni" userId="S::annihuang.2021@mitb.smu.edu.sg::0464879e-7e5f-4558-8c82-f4f0380828c4" providerId="AD" clId="Web-{88ABFBED-A71E-486B-830D-857A6A2ACBC7}" dt="2022-03-25T08:11:44.757" v="2167"/>
          <ac:spMkLst>
            <pc:docMk/>
            <pc:sldMk cId="1944141839" sldId="356"/>
            <ac:spMk id="47" creationId="{9EC5A940-3F40-B6C2-3215-3827B9AA97D4}"/>
          </ac:spMkLst>
        </pc:spChg>
        <pc:spChg chg="add mod ord">
          <ac:chgData name="HUANG Anni" userId="S::annihuang.2021@mitb.smu.edu.sg::0464879e-7e5f-4558-8c82-f4f0380828c4" providerId="AD" clId="Web-{88ABFBED-A71E-486B-830D-857A6A2ACBC7}" dt="2022-03-25T08:43:31.197" v="2731" actId="14100"/>
          <ac:spMkLst>
            <pc:docMk/>
            <pc:sldMk cId="1944141839" sldId="356"/>
            <ac:spMk id="51" creationId="{D50585E0-2025-3D31-5A51-E1D4115722B7}"/>
          </ac:spMkLst>
        </pc:spChg>
        <pc:spChg chg="add mod">
          <ac:chgData name="HUANG Anni" userId="S::annihuang.2021@mitb.smu.edu.sg::0464879e-7e5f-4558-8c82-f4f0380828c4" providerId="AD" clId="Web-{88ABFBED-A71E-486B-830D-857A6A2ACBC7}" dt="2022-03-25T08:43:03.712" v="2728" actId="1076"/>
          <ac:spMkLst>
            <pc:docMk/>
            <pc:sldMk cId="1944141839" sldId="356"/>
            <ac:spMk id="52" creationId="{A8AF53A5-44B6-AB9D-F8A6-B7EF76582B41}"/>
          </ac:spMkLst>
        </pc:spChg>
        <pc:spChg chg="add mod">
          <ac:chgData name="HUANG Anni" userId="S::annihuang.2021@mitb.smu.edu.sg::0464879e-7e5f-4558-8c82-f4f0380828c4" providerId="AD" clId="Web-{88ABFBED-A71E-486B-830D-857A6A2ACBC7}" dt="2022-03-25T08:19:54.187" v="2438" actId="1076"/>
          <ac:spMkLst>
            <pc:docMk/>
            <pc:sldMk cId="1944141839" sldId="356"/>
            <ac:spMk id="53" creationId="{95ADAE92-8711-A8D9-E444-E0F0FE49A2AE}"/>
          </ac:spMkLst>
        </pc:spChg>
        <pc:spChg chg="add mod">
          <ac:chgData name="HUANG Anni" userId="S::annihuang.2021@mitb.smu.edu.sg::0464879e-7e5f-4558-8c82-f4f0380828c4" providerId="AD" clId="Web-{88ABFBED-A71E-486B-830D-857A6A2ACBC7}" dt="2022-03-25T08:46:32.965" v="2760" actId="1076"/>
          <ac:spMkLst>
            <pc:docMk/>
            <pc:sldMk cId="1944141839" sldId="356"/>
            <ac:spMk id="56" creationId="{FCDB8094-4BDF-7A11-C294-AF39A6086348}"/>
          </ac:spMkLst>
        </pc:spChg>
        <pc:spChg chg="mod">
          <ac:chgData name="HUANG Anni" userId="S::annihuang.2021@mitb.smu.edu.sg::0464879e-7e5f-4558-8c82-f4f0380828c4" providerId="AD" clId="Web-{88ABFBED-A71E-486B-830D-857A6A2ACBC7}" dt="2022-03-25T08:17:14.560" v="2365" actId="1076"/>
          <ac:spMkLst>
            <pc:docMk/>
            <pc:sldMk cId="1944141839" sldId="356"/>
            <ac:spMk id="30723" creationId="{00000000-0000-0000-0000-000000000000}"/>
          </ac:spMkLst>
        </pc:spChg>
        <pc:grpChg chg="add mod">
          <ac:chgData name="HUANG Anni" userId="S::annihuang.2021@mitb.smu.edu.sg::0464879e-7e5f-4558-8c82-f4f0380828c4" providerId="AD" clId="Web-{88ABFBED-A71E-486B-830D-857A6A2ACBC7}" dt="2022-03-25T08:42:58.477" v="2727" actId="1076"/>
          <ac:grpSpMkLst>
            <pc:docMk/>
            <pc:sldMk cId="1944141839" sldId="356"/>
            <ac:grpSpMk id="4" creationId="{E2B7FD96-ECF3-713A-C786-62C8590C780C}"/>
          </ac:grpSpMkLst>
        </pc:grpChg>
        <pc:grpChg chg="add mod">
          <ac:chgData name="HUANG Anni" userId="S::annihuang.2021@mitb.smu.edu.sg::0464879e-7e5f-4558-8c82-f4f0380828c4" providerId="AD" clId="Web-{88ABFBED-A71E-486B-830D-857A6A2ACBC7}" dt="2022-03-25T08:17:31.779" v="2368" actId="1076"/>
          <ac:grpSpMkLst>
            <pc:docMk/>
            <pc:sldMk cId="1944141839" sldId="356"/>
            <ac:grpSpMk id="5" creationId="{9DCA79E0-D276-1746-141D-FB5906A01494}"/>
          </ac:grpSpMkLst>
        </pc:grpChg>
        <pc:grpChg chg="add mod">
          <ac:chgData name="HUANG Anni" userId="S::annihuang.2021@mitb.smu.edu.sg::0464879e-7e5f-4558-8c82-f4f0380828c4" providerId="AD" clId="Web-{88ABFBED-A71E-486B-830D-857A6A2ACBC7}" dt="2022-03-25T08:17:37.029" v="2369" actId="1076"/>
          <ac:grpSpMkLst>
            <pc:docMk/>
            <pc:sldMk cId="1944141839" sldId="356"/>
            <ac:grpSpMk id="6" creationId="{1552B3A9-F2E9-089E-DE10-D714A40280DF}"/>
          </ac:grpSpMkLst>
        </pc:grpChg>
        <pc:grpChg chg="del">
          <ac:chgData name="HUANG Anni" userId="S::annihuang.2021@mitb.smu.edu.sg::0464879e-7e5f-4558-8c82-f4f0380828c4" providerId="AD" clId="Web-{88ABFBED-A71E-486B-830D-857A6A2ACBC7}" dt="2022-03-25T06:46:22.589" v="1664"/>
          <ac:grpSpMkLst>
            <pc:docMk/>
            <pc:sldMk cId="1944141839" sldId="356"/>
            <ac:grpSpMk id="8" creationId="{5938C0E6-1F46-9B69-428B-B5B113B0DE28}"/>
          </ac:grpSpMkLst>
        </pc:grpChg>
        <pc:grpChg chg="add del">
          <ac:chgData name="HUANG Anni" userId="S::annihuang.2021@mitb.smu.edu.sg::0464879e-7e5f-4558-8c82-f4f0380828c4" providerId="AD" clId="Web-{88ABFBED-A71E-486B-830D-857A6A2ACBC7}" dt="2022-03-25T06:51:01.156" v="1692"/>
          <ac:grpSpMkLst>
            <pc:docMk/>
            <pc:sldMk cId="1944141839" sldId="356"/>
            <ac:grpSpMk id="20" creationId="{DD15D3B4-8D30-ABB6-BA49-E7E649476FD3}"/>
          </ac:grpSpMkLst>
        </pc:grpChg>
        <pc:picChg chg="del">
          <ac:chgData name="HUANG Anni" userId="S::annihuang.2021@mitb.smu.edu.sg::0464879e-7e5f-4558-8c82-f4f0380828c4" providerId="AD" clId="Web-{88ABFBED-A71E-486B-830D-857A6A2ACBC7}" dt="2022-03-25T06:46:19.792" v="1663"/>
          <ac:picMkLst>
            <pc:docMk/>
            <pc:sldMk cId="1944141839" sldId="356"/>
            <ac:picMk id="3" creationId="{BB261C04-B6FB-D9F5-D333-329EC1B9B9BE}"/>
          </ac:picMkLst>
        </pc:picChg>
        <pc:picChg chg="add">
          <ac:chgData name="HUANG Anni" userId="S::annihuang.2021@mitb.smu.edu.sg::0464879e-7e5f-4558-8c82-f4f0380828c4" providerId="AD" clId="Web-{88ABFBED-A71E-486B-830D-857A6A2ACBC7}" dt="2022-03-25T06:50:56.172" v="1691"/>
          <ac:picMkLst>
            <pc:docMk/>
            <pc:sldMk cId="1944141839" sldId="356"/>
            <ac:picMk id="21" creationId="{366B66B5-6A8C-B809-F354-18D62C904D46}"/>
          </ac:picMkLst>
        </pc:picChg>
        <pc:cxnChg chg="add mod">
          <ac:chgData name="HUANG Anni" userId="S::annihuang.2021@mitb.smu.edu.sg::0464879e-7e5f-4558-8c82-f4f0380828c4" providerId="AD" clId="Web-{88ABFBED-A71E-486B-830D-857A6A2ACBC7}" dt="2022-03-25T08:18:58.390" v="2395" actId="14100"/>
          <ac:cxnSpMkLst>
            <pc:docMk/>
            <pc:sldMk cId="1944141839" sldId="356"/>
            <ac:cxnSpMk id="25" creationId="{C8903354-BFFF-7894-DD50-9FDECAF3582D}"/>
          </ac:cxnSpMkLst>
        </pc:cxnChg>
        <pc:cxnChg chg="add mod">
          <ac:chgData name="HUANG Anni" userId="S::annihuang.2021@mitb.smu.edu.sg::0464879e-7e5f-4558-8c82-f4f0380828c4" providerId="AD" clId="Web-{88ABFBED-A71E-486B-830D-857A6A2ACBC7}" dt="2022-03-25T08:45:37.277" v="2752" actId="14100"/>
          <ac:cxnSpMkLst>
            <pc:docMk/>
            <pc:sldMk cId="1944141839" sldId="356"/>
            <ac:cxnSpMk id="36" creationId="{91B7D29C-5E92-1049-2543-CC05E516FE21}"/>
          </ac:cxnSpMkLst>
        </pc:cxnChg>
        <pc:cxnChg chg="add mod">
          <ac:chgData name="HUANG Anni" userId="S::annihuang.2021@mitb.smu.edu.sg::0464879e-7e5f-4558-8c82-f4f0380828c4" providerId="AD" clId="Web-{88ABFBED-A71E-486B-830D-857A6A2ACBC7}" dt="2022-03-25T08:46:12.106" v="2758" actId="14100"/>
          <ac:cxnSpMkLst>
            <pc:docMk/>
            <pc:sldMk cId="1944141839" sldId="356"/>
            <ac:cxnSpMk id="37" creationId="{9D465F7B-244F-3ABD-BFC1-F08E66288D0C}"/>
          </ac:cxnSpMkLst>
        </pc:cxnChg>
        <pc:cxnChg chg="add mod">
          <ac:chgData name="HUANG Anni" userId="S::annihuang.2021@mitb.smu.edu.sg::0464879e-7e5f-4558-8c82-f4f0380828c4" providerId="AD" clId="Web-{88ABFBED-A71E-486B-830D-857A6A2ACBC7}" dt="2022-03-25T08:45:51.590" v="2754" actId="14100"/>
          <ac:cxnSpMkLst>
            <pc:docMk/>
            <pc:sldMk cId="1944141839" sldId="356"/>
            <ac:cxnSpMk id="40" creationId="{D9ACC530-D731-9219-A265-47FD39427605}"/>
          </ac:cxnSpMkLst>
        </pc:cxnChg>
        <pc:cxnChg chg="add mod">
          <ac:chgData name="HUANG Anni" userId="S::annihuang.2021@mitb.smu.edu.sg::0464879e-7e5f-4558-8c82-f4f0380828c4" providerId="AD" clId="Web-{88ABFBED-A71E-486B-830D-857A6A2ACBC7}" dt="2022-03-25T08:45:26.324" v="2751" actId="14100"/>
          <ac:cxnSpMkLst>
            <pc:docMk/>
            <pc:sldMk cId="1944141839" sldId="356"/>
            <ac:cxnSpMk id="41" creationId="{CB50A8FC-4B32-3490-3261-73EA32F0A559}"/>
          </ac:cxnSpMkLst>
        </pc:cxnChg>
        <pc:cxnChg chg="add mod">
          <ac:chgData name="HUANG Anni" userId="S::annihuang.2021@mitb.smu.edu.sg::0464879e-7e5f-4558-8c82-f4f0380828c4" providerId="AD" clId="Web-{88ABFBED-A71E-486B-830D-857A6A2ACBC7}" dt="2022-03-25T08:45:06.151" v="2748" actId="14100"/>
          <ac:cxnSpMkLst>
            <pc:docMk/>
            <pc:sldMk cId="1944141839" sldId="356"/>
            <ac:cxnSpMk id="48" creationId="{CD5786AE-6036-5F89-BAB3-EC071F1391AD}"/>
          </ac:cxnSpMkLst>
        </pc:cxnChg>
        <pc:cxnChg chg="add mod">
          <ac:chgData name="HUANG Anni" userId="S::annihuang.2021@mitb.smu.edu.sg::0464879e-7e5f-4558-8c82-f4f0380828c4" providerId="AD" clId="Web-{88ABFBED-A71E-486B-830D-857A6A2ACBC7}" dt="2022-03-25T08:45:21.214" v="2750" actId="14100"/>
          <ac:cxnSpMkLst>
            <pc:docMk/>
            <pc:sldMk cId="1944141839" sldId="356"/>
            <ac:cxnSpMk id="49" creationId="{639D70EE-7E08-CD88-DAD2-2019E02EF048}"/>
          </ac:cxnSpMkLst>
        </pc:cxnChg>
        <pc:cxnChg chg="add mod">
          <ac:chgData name="HUANG Anni" userId="S::annihuang.2021@mitb.smu.edu.sg::0464879e-7e5f-4558-8c82-f4f0380828c4" providerId="AD" clId="Web-{88ABFBED-A71E-486B-830D-857A6A2ACBC7}" dt="2022-03-25T08:45:47.996" v="2753" actId="14100"/>
          <ac:cxnSpMkLst>
            <pc:docMk/>
            <pc:sldMk cId="1944141839" sldId="356"/>
            <ac:cxnSpMk id="50" creationId="{B98A5F25-A2BE-2F0B-980F-E30B8ED564D9}"/>
          </ac:cxnSpMkLst>
        </pc:cxnChg>
      </pc:sldChg>
      <pc:sldChg chg="del mod modShow">
        <pc:chgData name="HUANG Anni" userId="S::annihuang.2021@mitb.smu.edu.sg::0464879e-7e5f-4558-8c82-f4f0380828c4" providerId="AD" clId="Web-{88ABFBED-A71E-486B-830D-857A6A2ACBC7}" dt="2022-03-25T07:34:42.171" v="2119"/>
        <pc:sldMkLst>
          <pc:docMk/>
          <pc:sldMk cId="3643388762" sldId="357"/>
        </pc:sldMkLst>
      </pc:sldChg>
      <pc:sldChg chg="addSp modSp delAnim modAnim modNotes">
        <pc:chgData name="HUANG Anni" userId="S::annihuang.2021@mitb.smu.edu.sg::0464879e-7e5f-4558-8c82-f4f0380828c4" providerId="AD" clId="Web-{88ABFBED-A71E-486B-830D-857A6A2ACBC7}" dt="2022-03-25T09:08:21.113" v="3032"/>
        <pc:sldMkLst>
          <pc:docMk/>
          <pc:sldMk cId="3257895131" sldId="358"/>
        </pc:sldMkLst>
        <pc:spChg chg="add mod">
          <ac:chgData name="HUANG Anni" userId="S::annihuang.2021@mitb.smu.edu.sg::0464879e-7e5f-4558-8c82-f4f0380828c4" providerId="AD" clId="Web-{88ABFBED-A71E-486B-830D-857A6A2ACBC7}" dt="2022-03-25T08:42:11.711" v="2726"/>
          <ac:spMkLst>
            <pc:docMk/>
            <pc:sldMk cId="3257895131" sldId="358"/>
            <ac:spMk id="2" creationId="{D9D0E77D-34A3-D7C1-CDC1-3BCEF6ABD2CD}"/>
          </ac:spMkLst>
        </pc:spChg>
        <pc:spChg chg="mod">
          <ac:chgData name="HUANG Anni" userId="S::annihuang.2021@mitb.smu.edu.sg::0464879e-7e5f-4558-8c82-f4f0380828c4" providerId="AD" clId="Web-{88ABFBED-A71E-486B-830D-857A6A2ACBC7}" dt="2022-03-25T07:18:28.810" v="1810" actId="20577"/>
          <ac:spMkLst>
            <pc:docMk/>
            <pc:sldMk cId="3257895131" sldId="358"/>
            <ac:spMk id="4" creationId="{3F74A3B5-E822-0739-084F-4504EAE298F6}"/>
          </ac:spMkLst>
        </pc:spChg>
      </pc:sldChg>
      <pc:sldChg chg="modNotes">
        <pc:chgData name="HUANG Anni" userId="S::annihuang.2021@mitb.smu.edu.sg::0464879e-7e5f-4558-8c82-f4f0380828c4" providerId="AD" clId="Web-{88ABFBED-A71E-486B-830D-857A6A2ACBC7}" dt="2022-03-25T09:16:53.841" v="3167"/>
        <pc:sldMkLst>
          <pc:docMk/>
          <pc:sldMk cId="3431695844" sldId="359"/>
        </pc:sldMkLst>
      </pc:sldChg>
      <pc:sldChg chg="modSp modNotes">
        <pc:chgData name="HUANG Anni" userId="S::annihuang.2021@mitb.smu.edu.sg::0464879e-7e5f-4558-8c82-f4f0380828c4" providerId="AD" clId="Web-{88ABFBED-A71E-486B-830D-857A6A2ACBC7}" dt="2022-03-25T09:13:26.790" v="3125"/>
        <pc:sldMkLst>
          <pc:docMk/>
          <pc:sldMk cId="2669946246" sldId="360"/>
        </pc:sldMkLst>
        <pc:spChg chg="mod">
          <ac:chgData name="HUANG Anni" userId="S::annihuang.2021@mitb.smu.edu.sg::0464879e-7e5f-4558-8c82-f4f0380828c4" providerId="AD" clId="Web-{88ABFBED-A71E-486B-830D-857A6A2ACBC7}" dt="2022-03-25T08:23:31.472" v="2664" actId="14100"/>
          <ac:spMkLst>
            <pc:docMk/>
            <pc:sldMk cId="2669946246" sldId="360"/>
            <ac:spMk id="30723" creationId="{00000000-0000-0000-0000-000000000000}"/>
          </ac:spMkLst>
        </pc:spChg>
      </pc:sldChg>
      <pc:sldChg chg="modSp">
        <pc:chgData name="HUANG Anni" userId="S::annihuang.2021@mitb.smu.edu.sg::0464879e-7e5f-4558-8c82-f4f0380828c4" providerId="AD" clId="Web-{88ABFBED-A71E-486B-830D-857A6A2ACBC7}" dt="2022-03-25T05:50:40.860" v="352" actId="1076"/>
        <pc:sldMkLst>
          <pc:docMk/>
          <pc:sldMk cId="1734545826" sldId="369"/>
        </pc:sldMkLst>
        <pc:spChg chg="mod">
          <ac:chgData name="HUANG Anni" userId="S::annihuang.2021@mitb.smu.edu.sg::0464879e-7e5f-4558-8c82-f4f0380828c4" providerId="AD" clId="Web-{88ABFBED-A71E-486B-830D-857A6A2ACBC7}" dt="2022-03-25T05:50:40.860" v="352" actId="1076"/>
          <ac:spMkLst>
            <pc:docMk/>
            <pc:sldMk cId="1734545826" sldId="369"/>
            <ac:spMk id="25" creationId="{CFD131A5-BBA1-447C-8B1C-553637C83754}"/>
          </ac:spMkLst>
        </pc:spChg>
      </pc:sldChg>
      <pc:sldChg chg="delSp">
        <pc:chgData name="HUANG Anni" userId="S::annihuang.2021@mitb.smu.edu.sg::0464879e-7e5f-4558-8c82-f4f0380828c4" providerId="AD" clId="Web-{88ABFBED-A71E-486B-830D-857A6A2ACBC7}" dt="2022-03-25T07:34:05.014" v="2118"/>
        <pc:sldMkLst>
          <pc:docMk/>
          <pc:sldMk cId="340157163" sldId="377"/>
        </pc:sldMkLst>
        <pc:spChg chg="del">
          <ac:chgData name="HUANG Anni" userId="S::annihuang.2021@mitb.smu.edu.sg::0464879e-7e5f-4558-8c82-f4f0380828c4" providerId="AD" clId="Web-{88ABFBED-A71E-486B-830D-857A6A2ACBC7}" dt="2022-03-25T07:34:05.014" v="2118"/>
          <ac:spMkLst>
            <pc:docMk/>
            <pc:sldMk cId="340157163" sldId="377"/>
            <ac:spMk id="6" creationId="{3C676CF4-042F-FC1C-35C9-A05E62735C51}"/>
          </ac:spMkLst>
        </pc:spChg>
      </pc:sldChg>
      <pc:sldChg chg="del">
        <pc:chgData name="HUANG Anni" userId="S::annihuang.2021@mitb.smu.edu.sg::0464879e-7e5f-4558-8c82-f4f0380828c4" providerId="AD" clId="Web-{88ABFBED-A71E-486B-830D-857A6A2ACBC7}" dt="2022-03-25T06:46:15.792" v="1662"/>
        <pc:sldMkLst>
          <pc:docMk/>
          <pc:sldMk cId="419065563" sldId="392"/>
        </pc:sldMkLst>
      </pc:sldChg>
      <pc:sldChg chg="add del replId">
        <pc:chgData name="HUANG Anni" userId="S::annihuang.2021@mitb.smu.edu.sg::0464879e-7e5f-4558-8c82-f4f0380828c4" providerId="AD" clId="Web-{88ABFBED-A71E-486B-830D-857A6A2ACBC7}" dt="2022-03-25T05:51:12.610" v="364"/>
        <pc:sldMkLst>
          <pc:docMk/>
          <pc:sldMk cId="1357192805" sldId="398"/>
        </pc:sldMkLst>
      </pc:sldChg>
      <pc:sldChg chg="add del replId">
        <pc:chgData name="HUANG Anni" userId="S::annihuang.2021@mitb.smu.edu.sg::0464879e-7e5f-4558-8c82-f4f0380828c4" providerId="AD" clId="Web-{88ABFBED-A71E-486B-830D-857A6A2ACBC7}" dt="2022-03-25T06:20:33.203" v="608"/>
        <pc:sldMkLst>
          <pc:docMk/>
          <pc:sldMk cId="4291412672" sldId="398"/>
        </pc:sldMkLst>
      </pc:sldChg>
    </pc:docChg>
  </pc:docChgLst>
  <pc:docChgLst>
    <pc:chgData name="HUANG Anni" userId="S::annihuang.2021@mitb.smu.edu.sg::0464879e-7e5f-4558-8c82-f4f0380828c4" providerId="AD" clId="Web-{C142F0F7-2881-4178-87C8-BB18A2771661}"/>
    <pc:docChg chg="addSld modSld">
      <pc:chgData name="HUANG Anni" userId="S::annihuang.2021@mitb.smu.edu.sg::0464879e-7e5f-4558-8c82-f4f0380828c4" providerId="AD" clId="Web-{C142F0F7-2881-4178-87C8-BB18A2771661}" dt="2022-03-22T15:12:40.701" v="129" actId="20577"/>
      <pc:docMkLst>
        <pc:docMk/>
      </pc:docMkLst>
      <pc:sldChg chg="addSp delSp modSp">
        <pc:chgData name="HUANG Anni" userId="S::annihuang.2021@mitb.smu.edu.sg::0464879e-7e5f-4558-8c82-f4f0380828c4" providerId="AD" clId="Web-{C142F0F7-2881-4178-87C8-BB18A2771661}" dt="2022-03-22T15:06:09.277" v="70"/>
        <pc:sldMkLst>
          <pc:docMk/>
          <pc:sldMk cId="0" sldId="331"/>
        </pc:sldMkLst>
        <pc:picChg chg="add del mod">
          <ac:chgData name="HUANG Anni" userId="S::annihuang.2021@mitb.smu.edu.sg::0464879e-7e5f-4558-8c82-f4f0380828c4" providerId="AD" clId="Web-{C142F0F7-2881-4178-87C8-BB18A2771661}" dt="2022-03-22T15:06:09.277" v="70"/>
          <ac:picMkLst>
            <pc:docMk/>
            <pc:sldMk cId="0" sldId="331"/>
            <ac:picMk id="2" creationId="{54114C7A-9118-4FFB-EB25-81A6DDE130A3}"/>
          </ac:picMkLst>
        </pc:picChg>
      </pc:sldChg>
      <pc:sldChg chg="mod modShow">
        <pc:chgData name="HUANG Anni" userId="S::annihuang.2021@mitb.smu.edu.sg::0464879e-7e5f-4558-8c82-f4f0380828c4" providerId="AD" clId="Web-{C142F0F7-2881-4178-87C8-BB18A2771661}" dt="2022-03-22T15:06:31.481" v="71"/>
        <pc:sldMkLst>
          <pc:docMk/>
          <pc:sldMk cId="0" sldId="347"/>
        </pc:sldMkLst>
      </pc:sldChg>
      <pc:sldChg chg="modSp mod modShow">
        <pc:chgData name="HUANG Anni" userId="S::annihuang.2021@mitb.smu.edu.sg::0464879e-7e5f-4558-8c82-f4f0380828c4" providerId="AD" clId="Web-{C142F0F7-2881-4178-87C8-BB18A2771661}" dt="2022-03-22T15:02:22.829" v="16" actId="20577"/>
        <pc:sldMkLst>
          <pc:docMk/>
          <pc:sldMk cId="0" sldId="350"/>
        </pc:sldMkLst>
        <pc:spChg chg="mod">
          <ac:chgData name="HUANG Anni" userId="S::annihuang.2021@mitb.smu.edu.sg::0464879e-7e5f-4558-8c82-f4f0380828c4" providerId="AD" clId="Web-{C142F0F7-2881-4178-87C8-BB18A2771661}" dt="2022-03-22T15:02:22.829" v="16" actId="20577"/>
          <ac:spMkLst>
            <pc:docMk/>
            <pc:sldMk cId="0" sldId="350"/>
            <ac:spMk id="26626" creationId="{00000000-0000-0000-0000-000000000000}"/>
          </ac:spMkLst>
        </pc:spChg>
      </pc:sldChg>
      <pc:sldChg chg="modSp">
        <pc:chgData name="HUANG Anni" userId="S::annihuang.2021@mitb.smu.edu.sg::0464879e-7e5f-4558-8c82-f4f0380828c4" providerId="AD" clId="Web-{C142F0F7-2881-4178-87C8-BB18A2771661}" dt="2022-03-22T15:10:45.540" v="80" actId="20577"/>
        <pc:sldMkLst>
          <pc:docMk/>
          <pc:sldMk cId="28026214" sldId="352"/>
        </pc:sldMkLst>
        <pc:spChg chg="mod">
          <ac:chgData name="HUANG Anni" userId="S::annihuang.2021@mitb.smu.edu.sg::0464879e-7e5f-4558-8c82-f4f0380828c4" providerId="AD" clId="Web-{C142F0F7-2881-4178-87C8-BB18A2771661}" dt="2022-03-22T15:10:45.540" v="80" actId="20577"/>
          <ac:spMkLst>
            <pc:docMk/>
            <pc:sldMk cId="28026214" sldId="352"/>
            <ac:spMk id="30723" creationId="{00000000-0000-0000-0000-000000000000}"/>
          </ac:spMkLst>
        </pc:spChg>
      </pc:sldChg>
      <pc:sldChg chg="modSp add">
        <pc:chgData name="HUANG Anni" userId="S::annihuang.2021@mitb.smu.edu.sg::0464879e-7e5f-4558-8c82-f4f0380828c4" providerId="AD" clId="Web-{C142F0F7-2881-4178-87C8-BB18A2771661}" dt="2022-03-22T15:12:40.701" v="129" actId="20577"/>
        <pc:sldMkLst>
          <pc:docMk/>
          <pc:sldMk cId="1809944047" sldId="371"/>
        </pc:sldMkLst>
        <pc:spChg chg="mod">
          <ac:chgData name="HUANG Anni" userId="S::annihuang.2021@mitb.smu.edu.sg::0464879e-7e5f-4558-8c82-f4f0380828c4" providerId="AD" clId="Web-{C142F0F7-2881-4178-87C8-BB18A2771661}" dt="2022-03-22T15:12:40.701" v="129" actId="20577"/>
          <ac:spMkLst>
            <pc:docMk/>
            <pc:sldMk cId="1809944047" sldId="371"/>
            <ac:spMk id="26626" creationId="{00000000-0000-0000-0000-000000000000}"/>
          </ac:spMkLst>
        </pc:spChg>
      </pc:sldChg>
    </pc:docChg>
  </pc:docChgLst>
  <pc:docChgLst>
    <pc:chgData name="RAO Ningzhen" userId="c6d50027-3aca-4be3-a9c6-cd462ee49d1a" providerId="ADAL" clId="{E4AE4115-0B59-42BE-AEEB-32913B546B18}"/>
    <pc:docChg chg="undo custSel addSld delSld modSld sldOrd">
      <pc:chgData name="RAO Ningzhen" userId="c6d50027-3aca-4be3-a9c6-cd462ee49d1a" providerId="ADAL" clId="{E4AE4115-0B59-42BE-AEEB-32913B546B18}" dt="2022-03-25T07:36:30.411" v="4660" actId="255"/>
      <pc:docMkLst>
        <pc:docMk/>
      </pc:docMkLst>
      <pc:sldChg chg="addSp modSp mod modNotesTx">
        <pc:chgData name="RAO Ningzhen" userId="c6d50027-3aca-4be3-a9c6-cd462ee49d1a" providerId="ADAL" clId="{E4AE4115-0B59-42BE-AEEB-32913B546B18}" dt="2022-03-25T03:55:46.895" v="4455" actId="20577"/>
        <pc:sldMkLst>
          <pc:docMk/>
          <pc:sldMk cId="0" sldId="339"/>
        </pc:sldMkLst>
        <pc:spChg chg="add mod">
          <ac:chgData name="RAO Ningzhen" userId="c6d50027-3aca-4be3-a9c6-cd462ee49d1a" providerId="ADAL" clId="{E4AE4115-0B59-42BE-AEEB-32913B546B18}" dt="2022-03-24T12:34:16.137" v="3681" actId="20577"/>
          <ac:spMkLst>
            <pc:docMk/>
            <pc:sldMk cId="0" sldId="339"/>
            <ac:spMk id="3" creationId="{CA1BD232-D216-4931-A1AF-B4A01E58F702}"/>
          </ac:spMkLst>
        </pc:spChg>
        <pc:spChg chg="mod">
          <ac:chgData name="RAO Ningzhen" userId="c6d50027-3aca-4be3-a9c6-cd462ee49d1a" providerId="ADAL" clId="{E4AE4115-0B59-42BE-AEEB-32913B546B18}" dt="2022-03-24T07:23:47.637" v="935" actId="20577"/>
          <ac:spMkLst>
            <pc:docMk/>
            <pc:sldMk cId="0" sldId="339"/>
            <ac:spMk id="30722" creationId="{00000000-0000-0000-0000-000000000000}"/>
          </ac:spMkLst>
        </pc:spChg>
        <pc:spChg chg="mod">
          <ac:chgData name="RAO Ningzhen" userId="c6d50027-3aca-4be3-a9c6-cd462ee49d1a" providerId="ADAL" clId="{E4AE4115-0B59-42BE-AEEB-32913B546B18}" dt="2022-03-24T07:23:36.155" v="924" actId="20577"/>
          <ac:spMkLst>
            <pc:docMk/>
            <pc:sldMk cId="0" sldId="339"/>
            <ac:spMk id="30723" creationId="{00000000-0000-0000-0000-000000000000}"/>
          </ac:spMkLst>
        </pc:spChg>
        <pc:picChg chg="mod">
          <ac:chgData name="RAO Ningzhen" userId="c6d50027-3aca-4be3-a9c6-cd462ee49d1a" providerId="ADAL" clId="{E4AE4115-0B59-42BE-AEEB-32913B546B18}" dt="2022-03-24T12:29:47.409" v="3604" actId="14100"/>
          <ac:picMkLst>
            <pc:docMk/>
            <pc:sldMk cId="0" sldId="339"/>
            <ac:picMk id="2" creationId="{00000000-0000-0000-0000-000000000000}"/>
          </ac:picMkLst>
        </pc:picChg>
        <pc:picChg chg="add mod">
          <ac:chgData name="RAO Ningzhen" userId="c6d50027-3aca-4be3-a9c6-cd462ee49d1a" providerId="ADAL" clId="{E4AE4115-0B59-42BE-AEEB-32913B546B18}" dt="2022-03-24T12:29:54.554" v="3606" actId="1076"/>
          <ac:picMkLst>
            <pc:docMk/>
            <pc:sldMk cId="0" sldId="339"/>
            <ac:picMk id="5" creationId="{7CEB50AD-0073-43C4-A24C-1FFD2EF863DF}"/>
          </ac:picMkLst>
        </pc:picChg>
        <pc:picChg chg="add mod">
          <ac:chgData name="RAO Ningzhen" userId="c6d50027-3aca-4be3-a9c6-cd462ee49d1a" providerId="ADAL" clId="{E4AE4115-0B59-42BE-AEEB-32913B546B18}" dt="2022-03-24T12:31:22.461" v="3615" actId="1076"/>
          <ac:picMkLst>
            <pc:docMk/>
            <pc:sldMk cId="0" sldId="339"/>
            <ac:picMk id="7" creationId="{C4C0AD8C-29E4-4C73-AA30-64FFE978DDDA}"/>
          </ac:picMkLst>
        </pc:picChg>
      </pc:sldChg>
      <pc:sldChg chg="addSp delSp modSp del mod modNotesTx">
        <pc:chgData name="RAO Ningzhen" userId="c6d50027-3aca-4be3-a9c6-cd462ee49d1a" providerId="ADAL" clId="{E4AE4115-0B59-42BE-AEEB-32913B546B18}" dt="2022-03-24T07:10:44.543" v="700" actId="47"/>
        <pc:sldMkLst>
          <pc:docMk/>
          <pc:sldMk cId="0" sldId="340"/>
        </pc:sldMkLst>
        <pc:spChg chg="add del">
          <ac:chgData name="RAO Ningzhen" userId="c6d50027-3aca-4be3-a9c6-cd462ee49d1a" providerId="ADAL" clId="{E4AE4115-0B59-42BE-AEEB-32913B546B18}" dt="2022-03-24T06:49:47.633" v="259" actId="22"/>
          <ac:spMkLst>
            <pc:docMk/>
            <pc:sldMk cId="0" sldId="340"/>
            <ac:spMk id="7" creationId="{8805925A-DCDC-44CF-895F-59B4E7D12F29}"/>
          </ac:spMkLst>
        </pc:spChg>
        <pc:spChg chg="mod">
          <ac:chgData name="RAO Ningzhen" userId="c6d50027-3aca-4be3-a9c6-cd462ee49d1a" providerId="ADAL" clId="{E4AE4115-0B59-42BE-AEEB-32913B546B18}" dt="2022-03-24T06:48:56.727" v="255" actId="20577"/>
          <ac:spMkLst>
            <pc:docMk/>
            <pc:sldMk cId="0" sldId="340"/>
            <ac:spMk id="30723" creationId="{00000000-0000-0000-0000-000000000000}"/>
          </ac:spMkLst>
        </pc:spChg>
        <pc:picChg chg="mod">
          <ac:chgData name="RAO Ningzhen" userId="c6d50027-3aca-4be3-a9c6-cd462ee49d1a" providerId="ADAL" clId="{E4AE4115-0B59-42BE-AEEB-32913B546B18}" dt="2022-03-24T06:56:08.916" v="337" actId="14100"/>
          <ac:picMkLst>
            <pc:docMk/>
            <pc:sldMk cId="0" sldId="340"/>
            <ac:picMk id="5" creationId="{00000000-0000-0000-0000-000000000000}"/>
          </ac:picMkLst>
        </pc:picChg>
      </pc:sldChg>
      <pc:sldChg chg="addSp delSp modSp mod">
        <pc:chgData name="RAO Ningzhen" userId="c6d50027-3aca-4be3-a9c6-cd462ee49d1a" providerId="ADAL" clId="{E4AE4115-0B59-42BE-AEEB-32913B546B18}" dt="2022-03-24T12:25:49.435" v="3583" actId="1076"/>
        <pc:sldMkLst>
          <pc:docMk/>
          <pc:sldMk cId="0" sldId="346"/>
        </pc:sldMkLst>
        <pc:spChg chg="add del mod">
          <ac:chgData name="RAO Ningzhen" userId="c6d50027-3aca-4be3-a9c6-cd462ee49d1a" providerId="ADAL" clId="{E4AE4115-0B59-42BE-AEEB-32913B546B18}" dt="2022-03-24T06:41:25.813" v="199" actId="478"/>
          <ac:spMkLst>
            <pc:docMk/>
            <pc:sldMk cId="0" sldId="346"/>
            <ac:spMk id="2" creationId="{9027D56F-AB26-4476-A6EE-28B68B768429}"/>
          </ac:spMkLst>
        </pc:spChg>
        <pc:spChg chg="add del mod">
          <ac:chgData name="RAO Ningzhen" userId="c6d50027-3aca-4be3-a9c6-cd462ee49d1a" providerId="ADAL" clId="{E4AE4115-0B59-42BE-AEEB-32913B546B18}" dt="2022-03-24T12:25:41.341" v="3580" actId="478"/>
          <ac:spMkLst>
            <pc:docMk/>
            <pc:sldMk cId="0" sldId="346"/>
            <ac:spMk id="4" creationId="{432A2567-DD2A-4882-85D8-096673E6D8DC}"/>
          </ac:spMkLst>
        </pc:spChg>
        <pc:spChg chg="add del mod">
          <ac:chgData name="RAO Ningzhen" userId="c6d50027-3aca-4be3-a9c6-cd462ee49d1a" providerId="ADAL" clId="{E4AE4115-0B59-42BE-AEEB-32913B546B18}" dt="2022-03-24T12:25:46.693" v="3582" actId="478"/>
          <ac:spMkLst>
            <pc:docMk/>
            <pc:sldMk cId="0" sldId="346"/>
            <ac:spMk id="7" creationId="{1FBCC87A-3144-4D0B-8326-23AC5660E142}"/>
          </ac:spMkLst>
        </pc:spChg>
        <pc:spChg chg="add del mod">
          <ac:chgData name="RAO Ningzhen" userId="c6d50027-3aca-4be3-a9c6-cd462ee49d1a" providerId="ADAL" clId="{E4AE4115-0B59-42BE-AEEB-32913B546B18}" dt="2022-03-24T12:25:16.175" v="3576" actId="478"/>
          <ac:spMkLst>
            <pc:docMk/>
            <pc:sldMk cId="0" sldId="346"/>
            <ac:spMk id="10" creationId="{722BAFB9-73F1-4287-B91A-3B82108D355E}"/>
          </ac:spMkLst>
        </pc:spChg>
        <pc:spChg chg="mod">
          <ac:chgData name="RAO Ningzhen" userId="c6d50027-3aca-4be3-a9c6-cd462ee49d1a" providerId="ADAL" clId="{E4AE4115-0B59-42BE-AEEB-32913B546B18}" dt="2022-03-24T07:23:54.574" v="944" actId="20577"/>
          <ac:spMkLst>
            <pc:docMk/>
            <pc:sldMk cId="0" sldId="346"/>
            <ac:spMk id="30722" creationId="{00000000-0000-0000-0000-000000000000}"/>
          </ac:spMkLst>
        </pc:spChg>
        <pc:picChg chg="del">
          <ac:chgData name="RAO Ningzhen" userId="c6d50027-3aca-4be3-a9c6-cd462ee49d1a" providerId="ADAL" clId="{E4AE4115-0B59-42BE-AEEB-32913B546B18}" dt="2022-03-24T12:25:35.326" v="3577" actId="478"/>
          <ac:picMkLst>
            <pc:docMk/>
            <pc:sldMk cId="0" sldId="346"/>
            <ac:picMk id="3" creationId="{00000000-0000-0000-0000-000000000000}"/>
          </ac:picMkLst>
        </pc:picChg>
        <pc:picChg chg="add mod">
          <ac:chgData name="RAO Ningzhen" userId="c6d50027-3aca-4be3-a9c6-cd462ee49d1a" providerId="ADAL" clId="{E4AE4115-0B59-42BE-AEEB-32913B546B18}" dt="2022-03-24T12:25:49.435" v="3583" actId="1076"/>
          <ac:picMkLst>
            <pc:docMk/>
            <pc:sldMk cId="0" sldId="346"/>
            <ac:picMk id="6" creationId="{C6CCB5DD-FE7E-4951-8454-6888E4F43220}"/>
          </ac:picMkLst>
        </pc:picChg>
        <pc:picChg chg="add del mod">
          <ac:chgData name="RAO Ningzhen" userId="c6d50027-3aca-4be3-a9c6-cd462ee49d1a" providerId="ADAL" clId="{E4AE4115-0B59-42BE-AEEB-32913B546B18}" dt="2022-03-24T06:43:16.195" v="231"/>
          <ac:picMkLst>
            <pc:docMk/>
            <pc:sldMk cId="0" sldId="346"/>
            <ac:picMk id="8" creationId="{A5BD7C7F-68A8-4C0F-A45C-3B2D0C484B2C}"/>
          </ac:picMkLst>
        </pc:picChg>
        <pc:picChg chg="add del mod">
          <ac:chgData name="RAO Ningzhen" userId="c6d50027-3aca-4be3-a9c6-cd462ee49d1a" providerId="ADAL" clId="{E4AE4115-0B59-42BE-AEEB-32913B546B18}" dt="2022-03-24T06:43:19.358" v="233"/>
          <ac:picMkLst>
            <pc:docMk/>
            <pc:sldMk cId="0" sldId="346"/>
            <ac:picMk id="9" creationId="{B1E592D3-9362-494E-A003-852F4B522383}"/>
          </ac:picMkLst>
        </pc:picChg>
      </pc:sldChg>
      <pc:sldChg chg="del">
        <pc:chgData name="RAO Ningzhen" userId="c6d50027-3aca-4be3-a9c6-cd462ee49d1a" providerId="ADAL" clId="{E4AE4115-0B59-42BE-AEEB-32913B546B18}" dt="2022-03-24T07:10:21.181" v="699" actId="47"/>
        <pc:sldMkLst>
          <pc:docMk/>
          <pc:sldMk cId="0" sldId="348"/>
        </pc:sldMkLst>
      </pc:sldChg>
      <pc:sldChg chg="del">
        <pc:chgData name="RAO Ningzhen" userId="c6d50027-3aca-4be3-a9c6-cd462ee49d1a" providerId="ADAL" clId="{E4AE4115-0B59-42BE-AEEB-32913B546B18}" dt="2022-03-24T11:43:41.568" v="3486" actId="2696"/>
        <pc:sldMkLst>
          <pc:docMk/>
          <pc:sldMk cId="0" sldId="351"/>
        </pc:sldMkLst>
      </pc:sldChg>
      <pc:sldChg chg="ord">
        <pc:chgData name="RAO Ningzhen" userId="c6d50027-3aca-4be3-a9c6-cd462ee49d1a" providerId="ADAL" clId="{E4AE4115-0B59-42BE-AEEB-32913B546B18}" dt="2022-03-24T06:32:30.717" v="1"/>
        <pc:sldMkLst>
          <pc:docMk/>
          <pc:sldMk cId="3257895131" sldId="358"/>
        </pc:sldMkLst>
      </pc:sldChg>
      <pc:sldChg chg="modSp mod">
        <pc:chgData name="RAO Ningzhen" userId="c6d50027-3aca-4be3-a9c6-cd462ee49d1a" providerId="ADAL" clId="{E4AE4115-0B59-42BE-AEEB-32913B546B18}" dt="2022-03-24T12:30:47.618" v="3611" actId="20577"/>
        <pc:sldMkLst>
          <pc:docMk/>
          <pc:sldMk cId="1734545826" sldId="369"/>
        </pc:sldMkLst>
        <pc:spChg chg="mod">
          <ac:chgData name="RAO Ningzhen" userId="c6d50027-3aca-4be3-a9c6-cd462ee49d1a" providerId="ADAL" clId="{E4AE4115-0B59-42BE-AEEB-32913B546B18}" dt="2022-03-24T12:30:47.618" v="3611" actId="20577"/>
          <ac:spMkLst>
            <pc:docMk/>
            <pc:sldMk cId="1734545826" sldId="369"/>
            <ac:spMk id="17" creationId="{7E3D0495-0724-4D85-B6F5-1B9C09A10336}"/>
          </ac:spMkLst>
        </pc:spChg>
      </pc:sldChg>
      <pc:sldChg chg="modSp mod">
        <pc:chgData name="RAO Ningzhen" userId="c6d50027-3aca-4be3-a9c6-cd462ee49d1a" providerId="ADAL" clId="{E4AE4115-0B59-42BE-AEEB-32913B546B18}" dt="2022-03-24T12:31:06.806" v="3613" actId="20577"/>
        <pc:sldMkLst>
          <pc:docMk/>
          <pc:sldMk cId="2741725963" sldId="376"/>
        </pc:sldMkLst>
        <pc:spChg chg="mod">
          <ac:chgData name="RAO Ningzhen" userId="c6d50027-3aca-4be3-a9c6-cd462ee49d1a" providerId="ADAL" clId="{E4AE4115-0B59-42BE-AEEB-32913B546B18}" dt="2022-03-24T12:31:06.806" v="3613" actId="20577"/>
          <ac:spMkLst>
            <pc:docMk/>
            <pc:sldMk cId="2741725963" sldId="376"/>
            <ac:spMk id="31" creationId="{5BA7E8AB-85E9-4C51-A772-BB826DD410C4}"/>
          </ac:spMkLst>
        </pc:spChg>
      </pc:sldChg>
      <pc:sldChg chg="addSp delSp modSp add mod ord modNotesTx">
        <pc:chgData name="RAO Ningzhen" userId="c6d50027-3aca-4be3-a9c6-cd462ee49d1a" providerId="ADAL" clId="{E4AE4115-0B59-42BE-AEEB-32913B546B18}" dt="2022-03-25T07:30:55.565" v="4642" actId="20577"/>
        <pc:sldMkLst>
          <pc:docMk/>
          <pc:sldMk cId="1032790917" sldId="381"/>
        </pc:sldMkLst>
        <pc:spChg chg="add del">
          <ac:chgData name="RAO Ningzhen" userId="c6d50027-3aca-4be3-a9c6-cd462ee49d1a" providerId="ADAL" clId="{E4AE4115-0B59-42BE-AEEB-32913B546B18}" dt="2022-03-24T06:35:46.277" v="34" actId="478"/>
          <ac:spMkLst>
            <pc:docMk/>
            <pc:sldMk cId="1032790917" sldId="381"/>
            <ac:spMk id="6" creationId="{42FBBE33-9CFB-4C95-9EEF-9817BA7F9DEC}"/>
          </ac:spMkLst>
        </pc:spChg>
        <pc:spChg chg="add mod">
          <ac:chgData name="RAO Ningzhen" userId="c6d50027-3aca-4be3-a9c6-cd462ee49d1a" providerId="ADAL" clId="{E4AE4115-0B59-42BE-AEEB-32913B546B18}" dt="2022-03-24T07:39:39.824" v="1094" actId="1076"/>
          <ac:spMkLst>
            <pc:docMk/>
            <pc:sldMk cId="1032790917" sldId="381"/>
            <ac:spMk id="7" creationId="{E6EC45BF-2F05-4080-A736-9416DA4BC61C}"/>
          </ac:spMkLst>
        </pc:spChg>
        <pc:spChg chg="add mod">
          <ac:chgData name="RAO Ningzhen" userId="c6d50027-3aca-4be3-a9c6-cd462ee49d1a" providerId="ADAL" clId="{E4AE4115-0B59-42BE-AEEB-32913B546B18}" dt="2022-03-24T07:46:41.679" v="1293" actId="1076"/>
          <ac:spMkLst>
            <pc:docMk/>
            <pc:sldMk cId="1032790917" sldId="381"/>
            <ac:spMk id="8" creationId="{48C44643-54E6-4BD2-8E31-22673F9D91F5}"/>
          </ac:spMkLst>
        </pc:spChg>
        <pc:spChg chg="add mod">
          <ac:chgData name="RAO Ningzhen" userId="c6d50027-3aca-4be3-a9c6-cd462ee49d1a" providerId="ADAL" clId="{E4AE4115-0B59-42BE-AEEB-32913B546B18}" dt="2022-03-24T07:46:44.423" v="1294" actId="1076"/>
          <ac:spMkLst>
            <pc:docMk/>
            <pc:sldMk cId="1032790917" sldId="381"/>
            <ac:spMk id="11" creationId="{8D1DA3D8-856C-4BD9-9174-862756FBA602}"/>
          </ac:spMkLst>
        </pc:spChg>
        <pc:spChg chg="add mod">
          <ac:chgData name="RAO Ningzhen" userId="c6d50027-3aca-4be3-a9c6-cd462ee49d1a" providerId="ADAL" clId="{E4AE4115-0B59-42BE-AEEB-32913B546B18}" dt="2022-03-24T07:46:47.144" v="1295" actId="1076"/>
          <ac:spMkLst>
            <pc:docMk/>
            <pc:sldMk cId="1032790917" sldId="381"/>
            <ac:spMk id="12" creationId="{0CB1CBB6-EEE7-4D30-9E16-97F9449F3578}"/>
          </ac:spMkLst>
        </pc:spChg>
        <pc:spChg chg="mod">
          <ac:chgData name="RAO Ningzhen" userId="c6d50027-3aca-4be3-a9c6-cd462ee49d1a" providerId="ADAL" clId="{E4AE4115-0B59-42BE-AEEB-32913B546B18}" dt="2022-03-24T07:24:19.294" v="965" actId="14100"/>
          <ac:spMkLst>
            <pc:docMk/>
            <pc:sldMk cId="1032790917" sldId="381"/>
            <ac:spMk id="30722" creationId="{00000000-0000-0000-0000-000000000000}"/>
          </ac:spMkLst>
        </pc:spChg>
        <pc:spChg chg="mod">
          <ac:chgData name="RAO Ningzhen" userId="c6d50027-3aca-4be3-a9c6-cd462ee49d1a" providerId="ADAL" clId="{E4AE4115-0B59-42BE-AEEB-32913B546B18}" dt="2022-03-24T07:24:25.849" v="966" actId="20577"/>
          <ac:spMkLst>
            <pc:docMk/>
            <pc:sldMk cId="1032790917" sldId="381"/>
            <ac:spMk id="30723" creationId="{00000000-0000-0000-0000-000000000000}"/>
          </ac:spMkLst>
        </pc:spChg>
        <pc:picChg chg="del mod">
          <ac:chgData name="RAO Ningzhen" userId="c6d50027-3aca-4be3-a9c6-cd462ee49d1a" providerId="ADAL" clId="{E4AE4115-0B59-42BE-AEEB-32913B546B18}" dt="2022-03-24T06:35:25.470" v="30" actId="478"/>
          <ac:picMkLst>
            <pc:docMk/>
            <pc:sldMk cId="1032790917" sldId="381"/>
            <ac:picMk id="2" creationId="{00000000-0000-0000-0000-000000000000}"/>
          </ac:picMkLst>
        </pc:picChg>
        <pc:picChg chg="add mod">
          <ac:chgData name="RAO Ningzhen" userId="c6d50027-3aca-4be3-a9c6-cd462ee49d1a" providerId="ADAL" clId="{E4AE4115-0B59-42BE-AEEB-32913B546B18}" dt="2022-03-24T07:46:37.407" v="1292" actId="1076"/>
          <ac:picMkLst>
            <pc:docMk/>
            <pc:sldMk cId="1032790917" sldId="381"/>
            <ac:picMk id="5" creationId="{3DAAC9C7-C303-4AE6-8D0E-2408A37063E7}"/>
          </ac:picMkLst>
        </pc:picChg>
      </pc:sldChg>
      <pc:sldChg chg="addSp delSp modSp new mod">
        <pc:chgData name="RAO Ningzhen" userId="c6d50027-3aca-4be3-a9c6-cd462ee49d1a" providerId="ADAL" clId="{E4AE4115-0B59-42BE-AEEB-32913B546B18}" dt="2022-03-24T13:04:11.580" v="3743" actId="478"/>
        <pc:sldMkLst>
          <pc:docMk/>
          <pc:sldMk cId="421192932" sldId="382"/>
        </pc:sldMkLst>
        <pc:spChg chg="mod">
          <ac:chgData name="RAO Ningzhen" userId="c6d50027-3aca-4be3-a9c6-cd462ee49d1a" providerId="ADAL" clId="{E4AE4115-0B59-42BE-AEEB-32913B546B18}" dt="2022-03-24T07:24:02.979" v="953" actId="20577"/>
          <ac:spMkLst>
            <pc:docMk/>
            <pc:sldMk cId="421192932" sldId="382"/>
            <ac:spMk id="2" creationId="{1E8BB9E4-0507-494B-AD64-C59603754C62}"/>
          </ac:spMkLst>
        </pc:spChg>
        <pc:spChg chg="mod">
          <ac:chgData name="RAO Ningzhen" userId="c6d50027-3aca-4be3-a9c6-cd462ee49d1a" providerId="ADAL" clId="{E4AE4115-0B59-42BE-AEEB-32913B546B18}" dt="2022-03-24T07:37:38.529" v="1073" actId="20577"/>
          <ac:spMkLst>
            <pc:docMk/>
            <pc:sldMk cId="421192932" sldId="382"/>
            <ac:spMk id="3" creationId="{D9BABA1E-2F27-4295-9F65-F82B17369A37}"/>
          </ac:spMkLst>
        </pc:spChg>
        <pc:picChg chg="add del mod">
          <ac:chgData name="RAO Ningzhen" userId="c6d50027-3aca-4be3-a9c6-cd462ee49d1a" providerId="ADAL" clId="{E4AE4115-0B59-42BE-AEEB-32913B546B18}" dt="2022-03-24T13:04:06.050" v="3741" actId="478"/>
          <ac:picMkLst>
            <pc:docMk/>
            <pc:sldMk cId="421192932" sldId="382"/>
            <ac:picMk id="5" creationId="{AC2E8921-758A-4D28-B2EB-1DD769FFD70A}"/>
          </ac:picMkLst>
        </pc:picChg>
        <pc:picChg chg="add del mod">
          <ac:chgData name="RAO Ningzhen" userId="c6d50027-3aca-4be3-a9c6-cd462ee49d1a" providerId="ADAL" clId="{E4AE4115-0B59-42BE-AEEB-32913B546B18}" dt="2022-03-24T13:04:09.971" v="3742" actId="478"/>
          <ac:picMkLst>
            <pc:docMk/>
            <pc:sldMk cId="421192932" sldId="382"/>
            <ac:picMk id="7" creationId="{8BE997CC-7FBD-46B4-986A-6FA7A7846991}"/>
          </ac:picMkLst>
        </pc:picChg>
        <pc:picChg chg="add del mod">
          <ac:chgData name="RAO Ningzhen" userId="c6d50027-3aca-4be3-a9c6-cd462ee49d1a" providerId="ADAL" clId="{E4AE4115-0B59-42BE-AEEB-32913B546B18}" dt="2022-03-24T13:04:11.580" v="3743" actId="478"/>
          <ac:picMkLst>
            <pc:docMk/>
            <pc:sldMk cId="421192932" sldId="382"/>
            <ac:picMk id="9" creationId="{8C42F02A-9E1B-4515-94FD-05B7BCF44E21}"/>
          </ac:picMkLst>
        </pc:picChg>
      </pc:sldChg>
      <pc:sldChg chg="addSp delSp modSp add mod modNotesTx">
        <pc:chgData name="RAO Ningzhen" userId="c6d50027-3aca-4be3-a9c6-cd462ee49d1a" providerId="ADAL" clId="{E4AE4115-0B59-42BE-AEEB-32913B546B18}" dt="2022-03-25T07:36:30.411" v="4660" actId="255"/>
        <pc:sldMkLst>
          <pc:docMk/>
          <pc:sldMk cId="3289182769" sldId="383"/>
        </pc:sldMkLst>
        <pc:spChg chg="mod">
          <ac:chgData name="RAO Ningzhen" userId="c6d50027-3aca-4be3-a9c6-cd462ee49d1a" providerId="ADAL" clId="{E4AE4115-0B59-42BE-AEEB-32913B546B18}" dt="2022-03-24T07:24:08.805" v="958" actId="20577"/>
          <ac:spMkLst>
            <pc:docMk/>
            <pc:sldMk cId="3289182769" sldId="383"/>
            <ac:spMk id="2" creationId="{1E8BB9E4-0507-494B-AD64-C59603754C62}"/>
          </ac:spMkLst>
        </pc:spChg>
        <pc:spChg chg="mod">
          <ac:chgData name="RAO Ningzhen" userId="c6d50027-3aca-4be3-a9c6-cd462ee49d1a" providerId="ADAL" clId="{E4AE4115-0B59-42BE-AEEB-32913B546B18}" dt="2022-03-25T07:36:30.411" v="4660" actId="255"/>
          <ac:spMkLst>
            <pc:docMk/>
            <pc:sldMk cId="3289182769" sldId="383"/>
            <ac:spMk id="3" creationId="{D9BABA1E-2F27-4295-9F65-F82B17369A37}"/>
          </ac:spMkLst>
        </pc:spChg>
        <pc:picChg chg="del">
          <ac:chgData name="RAO Ningzhen" userId="c6d50027-3aca-4be3-a9c6-cd462ee49d1a" providerId="ADAL" clId="{E4AE4115-0B59-42BE-AEEB-32913B546B18}" dt="2022-03-24T06:57:10.001" v="341" actId="478"/>
          <ac:picMkLst>
            <pc:docMk/>
            <pc:sldMk cId="3289182769" sldId="383"/>
            <ac:picMk id="5" creationId="{AC2E8921-758A-4D28-B2EB-1DD769FFD70A}"/>
          </ac:picMkLst>
        </pc:picChg>
        <pc:picChg chg="add del mod">
          <ac:chgData name="RAO Ningzhen" userId="c6d50027-3aca-4be3-a9c6-cd462ee49d1a" providerId="ADAL" clId="{E4AE4115-0B59-42BE-AEEB-32913B546B18}" dt="2022-03-24T13:04:16.443" v="3744" actId="478"/>
          <ac:picMkLst>
            <pc:docMk/>
            <pc:sldMk cId="3289182769" sldId="383"/>
            <ac:picMk id="6" creationId="{B2522F34-A829-4DF1-B33C-A037718A6A19}"/>
          </ac:picMkLst>
        </pc:picChg>
        <pc:picChg chg="del">
          <ac:chgData name="RAO Ningzhen" userId="c6d50027-3aca-4be3-a9c6-cd462ee49d1a" providerId="ADAL" clId="{E4AE4115-0B59-42BE-AEEB-32913B546B18}" dt="2022-03-24T06:57:11.628" v="342" actId="478"/>
          <ac:picMkLst>
            <pc:docMk/>
            <pc:sldMk cId="3289182769" sldId="383"/>
            <ac:picMk id="7" creationId="{8BE997CC-7FBD-46B4-986A-6FA7A7846991}"/>
          </ac:picMkLst>
        </pc:picChg>
        <pc:picChg chg="del mod">
          <ac:chgData name="RAO Ningzhen" userId="c6d50027-3aca-4be3-a9c6-cd462ee49d1a" providerId="ADAL" clId="{E4AE4115-0B59-42BE-AEEB-32913B546B18}" dt="2022-03-24T06:57:13.364" v="343" actId="478"/>
          <ac:picMkLst>
            <pc:docMk/>
            <pc:sldMk cId="3289182769" sldId="383"/>
            <ac:picMk id="9" creationId="{8C42F02A-9E1B-4515-94FD-05B7BCF44E21}"/>
          </ac:picMkLst>
        </pc:picChg>
        <pc:picChg chg="add del mod">
          <ac:chgData name="RAO Ningzhen" userId="c6d50027-3aca-4be3-a9c6-cd462ee49d1a" providerId="ADAL" clId="{E4AE4115-0B59-42BE-AEEB-32913B546B18}" dt="2022-03-24T13:04:17.994" v="3745" actId="478"/>
          <ac:picMkLst>
            <pc:docMk/>
            <pc:sldMk cId="3289182769" sldId="383"/>
            <ac:picMk id="10" creationId="{331A7C47-84C5-4BDD-AC6B-5AAE160804C9}"/>
          </ac:picMkLst>
        </pc:picChg>
        <pc:picChg chg="add del mod">
          <ac:chgData name="RAO Ningzhen" userId="c6d50027-3aca-4be3-a9c6-cd462ee49d1a" providerId="ADAL" clId="{E4AE4115-0B59-42BE-AEEB-32913B546B18}" dt="2022-03-24T13:04:19.716" v="3746" actId="478"/>
          <ac:picMkLst>
            <pc:docMk/>
            <pc:sldMk cId="3289182769" sldId="383"/>
            <ac:picMk id="12" creationId="{8E3EEF40-C2EB-45DA-8AA3-31A3BDAE0EF3}"/>
          </ac:picMkLst>
        </pc:picChg>
        <pc:picChg chg="add del mod">
          <ac:chgData name="RAO Ningzhen" userId="c6d50027-3aca-4be3-a9c6-cd462ee49d1a" providerId="ADAL" clId="{E4AE4115-0B59-42BE-AEEB-32913B546B18}" dt="2022-03-24T13:04:26.326" v="3747" actId="478"/>
          <ac:picMkLst>
            <pc:docMk/>
            <pc:sldMk cId="3289182769" sldId="383"/>
            <ac:picMk id="14" creationId="{C5FAD5AE-CBD7-4085-851E-7E6AB9F9A057}"/>
          </ac:picMkLst>
        </pc:picChg>
      </pc:sldChg>
      <pc:sldChg chg="addSp delSp modSp add mod ord modNotesTx">
        <pc:chgData name="RAO Ningzhen" userId="c6d50027-3aca-4be3-a9c6-cd462ee49d1a" providerId="ADAL" clId="{E4AE4115-0B59-42BE-AEEB-32913B546B18}" dt="2022-03-25T07:27:03.485" v="4618" actId="20577"/>
        <pc:sldMkLst>
          <pc:docMk/>
          <pc:sldMk cId="824595742" sldId="384"/>
        </pc:sldMkLst>
        <pc:spChg chg="add del mod">
          <ac:chgData name="RAO Ningzhen" userId="c6d50027-3aca-4be3-a9c6-cd462ee49d1a" providerId="ADAL" clId="{E4AE4115-0B59-42BE-AEEB-32913B546B18}" dt="2022-03-24T07:16:04.211" v="780" actId="478"/>
          <ac:spMkLst>
            <pc:docMk/>
            <pc:sldMk cId="824595742" sldId="384"/>
            <ac:spMk id="2" creationId="{EC6B3938-2C36-4ADD-B0D2-F4D64B24BE11}"/>
          </ac:spMkLst>
        </pc:spChg>
        <pc:spChg chg="del">
          <ac:chgData name="RAO Ningzhen" userId="c6d50027-3aca-4be3-a9c6-cd462ee49d1a" providerId="ADAL" clId="{E4AE4115-0B59-42BE-AEEB-32913B546B18}" dt="2022-03-24T07:21:01.394" v="864" actId="478"/>
          <ac:spMkLst>
            <pc:docMk/>
            <pc:sldMk cId="824595742" sldId="384"/>
            <ac:spMk id="4" creationId="{432A2567-DD2A-4882-85D8-096673E6D8DC}"/>
          </ac:spMkLst>
        </pc:spChg>
        <pc:spChg chg="add mod">
          <ac:chgData name="RAO Ningzhen" userId="c6d50027-3aca-4be3-a9c6-cd462ee49d1a" providerId="ADAL" clId="{E4AE4115-0B59-42BE-AEEB-32913B546B18}" dt="2022-03-24T12:27:22.178" v="3600" actId="6549"/>
          <ac:spMkLst>
            <pc:docMk/>
            <pc:sldMk cId="824595742" sldId="384"/>
            <ac:spMk id="5" creationId="{BDE1A553-0012-4B37-9784-3F5937D4648A}"/>
          </ac:spMkLst>
        </pc:spChg>
        <pc:spChg chg="add del mod">
          <ac:chgData name="RAO Ningzhen" userId="c6d50027-3aca-4be3-a9c6-cd462ee49d1a" providerId="ADAL" clId="{E4AE4115-0B59-42BE-AEEB-32913B546B18}" dt="2022-03-24T07:57:50.291" v="1349" actId="478"/>
          <ac:spMkLst>
            <pc:docMk/>
            <pc:sldMk cId="824595742" sldId="384"/>
            <ac:spMk id="6" creationId="{2921FA3B-4D05-40D6-BB95-3FE759CFEF59}"/>
          </ac:spMkLst>
        </pc:spChg>
        <pc:spChg chg="del">
          <ac:chgData name="RAO Ningzhen" userId="c6d50027-3aca-4be3-a9c6-cd462ee49d1a" providerId="ADAL" clId="{E4AE4115-0B59-42BE-AEEB-32913B546B18}" dt="2022-03-24T07:20:42.717" v="858" actId="478"/>
          <ac:spMkLst>
            <pc:docMk/>
            <pc:sldMk cId="824595742" sldId="384"/>
            <ac:spMk id="7" creationId="{1FBCC87A-3144-4D0B-8326-23AC5660E142}"/>
          </ac:spMkLst>
        </pc:spChg>
        <pc:spChg chg="add del mod">
          <ac:chgData name="RAO Ningzhen" userId="c6d50027-3aca-4be3-a9c6-cd462ee49d1a" providerId="ADAL" clId="{E4AE4115-0B59-42BE-AEEB-32913B546B18}" dt="2022-03-24T07:57:50.292" v="1351"/>
          <ac:spMkLst>
            <pc:docMk/>
            <pc:sldMk cId="824595742" sldId="384"/>
            <ac:spMk id="8" creationId="{CE19CAF1-2FFD-4A26-951D-A08A351D0D53}"/>
          </ac:spMkLst>
        </pc:spChg>
        <pc:spChg chg="del">
          <ac:chgData name="RAO Ningzhen" userId="c6d50027-3aca-4be3-a9c6-cd462ee49d1a" providerId="ADAL" clId="{E4AE4115-0B59-42BE-AEEB-32913B546B18}" dt="2022-03-24T07:21:03.740" v="865" actId="478"/>
          <ac:spMkLst>
            <pc:docMk/>
            <pc:sldMk cId="824595742" sldId="384"/>
            <ac:spMk id="10" creationId="{722BAFB9-73F1-4287-B91A-3B82108D355E}"/>
          </ac:spMkLst>
        </pc:spChg>
        <pc:spChg chg="add mod">
          <ac:chgData name="RAO Ningzhen" userId="c6d50027-3aca-4be3-a9c6-cd462ee49d1a" providerId="ADAL" clId="{E4AE4115-0B59-42BE-AEEB-32913B546B18}" dt="2022-03-24T13:05:29.812" v="3774" actId="20577"/>
          <ac:spMkLst>
            <pc:docMk/>
            <pc:sldMk cId="824595742" sldId="384"/>
            <ac:spMk id="11" creationId="{619257EB-41C5-446F-907D-1A385D93FCEE}"/>
          </ac:spMkLst>
        </pc:spChg>
        <pc:spChg chg="add del mod">
          <ac:chgData name="RAO Ningzhen" userId="c6d50027-3aca-4be3-a9c6-cd462ee49d1a" providerId="ADAL" clId="{E4AE4115-0B59-42BE-AEEB-32913B546B18}" dt="2022-03-24T07:47:40.716" v="1297" actId="478"/>
          <ac:spMkLst>
            <pc:docMk/>
            <pc:sldMk cId="824595742" sldId="384"/>
            <ac:spMk id="12" creationId="{ADB677E9-417B-42D0-85AB-DB83FD172569}"/>
          </ac:spMkLst>
        </pc:spChg>
        <pc:spChg chg="mod">
          <ac:chgData name="RAO Ningzhen" userId="c6d50027-3aca-4be3-a9c6-cd462ee49d1a" providerId="ADAL" clId="{E4AE4115-0B59-42BE-AEEB-32913B546B18}" dt="2022-03-24T07:24:41.958" v="974" actId="20577"/>
          <ac:spMkLst>
            <pc:docMk/>
            <pc:sldMk cId="824595742" sldId="384"/>
            <ac:spMk id="30722" creationId="{00000000-0000-0000-0000-000000000000}"/>
          </ac:spMkLst>
        </pc:spChg>
        <pc:spChg chg="mod">
          <ac:chgData name="RAO Ningzhen" userId="c6d50027-3aca-4be3-a9c6-cd462ee49d1a" providerId="ADAL" clId="{E4AE4115-0B59-42BE-AEEB-32913B546B18}" dt="2022-03-24T07:24:29.784" v="967" actId="20577"/>
          <ac:spMkLst>
            <pc:docMk/>
            <pc:sldMk cId="824595742" sldId="384"/>
            <ac:spMk id="30723" creationId="{00000000-0000-0000-0000-000000000000}"/>
          </ac:spMkLst>
        </pc:spChg>
        <pc:picChg chg="del">
          <ac:chgData name="RAO Ningzhen" userId="c6d50027-3aca-4be3-a9c6-cd462ee49d1a" providerId="ADAL" clId="{E4AE4115-0B59-42BE-AEEB-32913B546B18}" dt="2022-03-24T07:14:18.043" v="710" actId="478"/>
          <ac:picMkLst>
            <pc:docMk/>
            <pc:sldMk cId="824595742" sldId="384"/>
            <ac:picMk id="3" creationId="{00000000-0000-0000-0000-000000000000}"/>
          </ac:picMkLst>
        </pc:picChg>
      </pc:sldChg>
    </pc:docChg>
  </pc:docChgLst>
  <pc:docChgLst>
    <pc:chgData name="VU Viet Linh" userId="S::vietlinh.vu.2021@mitb.smu.edu.sg::e91abbbc-1557-4bf0-852c-7c8ab9977567" providerId="AD" clId="Web-{E3F3EFEE-29FA-44DB-BBE7-3B561651782F}"/>
    <pc:docChg chg="addSld delSld modSld sldOrd">
      <pc:chgData name="VU Viet Linh" userId="S::vietlinh.vu.2021@mitb.smu.edu.sg::e91abbbc-1557-4bf0-852c-7c8ab9977567" providerId="AD" clId="Web-{E3F3EFEE-29FA-44DB-BBE7-3B561651782F}" dt="2022-03-25T12:48:50.590" v="76" actId="1076"/>
      <pc:docMkLst>
        <pc:docMk/>
      </pc:docMkLst>
      <pc:sldChg chg="modSp">
        <pc:chgData name="VU Viet Linh" userId="S::vietlinh.vu.2021@mitb.smu.edu.sg::e91abbbc-1557-4bf0-852c-7c8ab9977567" providerId="AD" clId="Web-{E3F3EFEE-29FA-44DB-BBE7-3B561651782F}" dt="2022-03-25T12:48:50.590" v="76" actId="1076"/>
        <pc:sldMkLst>
          <pc:docMk/>
          <pc:sldMk cId="0" sldId="332"/>
        </pc:sldMkLst>
        <pc:spChg chg="mod">
          <ac:chgData name="VU Viet Linh" userId="S::vietlinh.vu.2021@mitb.smu.edu.sg::e91abbbc-1557-4bf0-852c-7c8ab9977567" providerId="AD" clId="Web-{E3F3EFEE-29FA-44DB-BBE7-3B561651782F}" dt="2022-03-25T12:48:50.590" v="76" actId="1076"/>
          <ac:spMkLst>
            <pc:docMk/>
            <pc:sldMk cId="0" sldId="332"/>
            <ac:spMk id="10" creationId="{DD9360EB-7A19-4F8A-97B3-A5DCED6C6B63}"/>
          </ac:spMkLst>
        </pc:spChg>
      </pc:sldChg>
      <pc:sldChg chg="del">
        <pc:chgData name="VU Viet Linh" userId="S::vietlinh.vu.2021@mitb.smu.edu.sg::e91abbbc-1557-4bf0-852c-7c8ab9977567" providerId="AD" clId="Web-{E3F3EFEE-29FA-44DB-BBE7-3B561651782F}" dt="2022-03-25T12:39:01.686" v="42"/>
        <pc:sldMkLst>
          <pc:docMk/>
          <pc:sldMk cId="2684202400" sldId="353"/>
        </pc:sldMkLst>
      </pc:sldChg>
      <pc:sldChg chg="del">
        <pc:chgData name="VU Viet Linh" userId="S::vietlinh.vu.2021@mitb.smu.edu.sg::e91abbbc-1557-4bf0-852c-7c8ab9977567" providerId="AD" clId="Web-{E3F3EFEE-29FA-44DB-BBE7-3B561651782F}" dt="2022-03-25T12:39:01.686" v="41"/>
        <pc:sldMkLst>
          <pc:docMk/>
          <pc:sldMk cId="3650816937" sldId="354"/>
        </pc:sldMkLst>
      </pc:sldChg>
      <pc:sldChg chg="del">
        <pc:chgData name="VU Viet Linh" userId="S::vietlinh.vu.2021@mitb.smu.edu.sg::e91abbbc-1557-4bf0-852c-7c8ab9977567" providerId="AD" clId="Web-{E3F3EFEE-29FA-44DB-BBE7-3B561651782F}" dt="2022-03-25T12:39:01.686" v="40"/>
        <pc:sldMkLst>
          <pc:docMk/>
          <pc:sldMk cId="2839559814" sldId="355"/>
        </pc:sldMkLst>
      </pc:sldChg>
      <pc:sldChg chg="del">
        <pc:chgData name="VU Viet Linh" userId="S::vietlinh.vu.2021@mitb.smu.edu.sg::e91abbbc-1557-4bf0-852c-7c8ab9977567" providerId="AD" clId="Web-{E3F3EFEE-29FA-44DB-BBE7-3B561651782F}" dt="2022-03-25T12:39:01.686" v="39"/>
        <pc:sldMkLst>
          <pc:docMk/>
          <pc:sldMk cId="1944141839" sldId="356"/>
        </pc:sldMkLst>
      </pc:sldChg>
      <pc:sldChg chg="del">
        <pc:chgData name="VU Viet Linh" userId="S::vietlinh.vu.2021@mitb.smu.edu.sg::e91abbbc-1557-4bf0-852c-7c8ab9977567" providerId="AD" clId="Web-{E3F3EFEE-29FA-44DB-BBE7-3B561651782F}" dt="2022-03-25T12:39:01.670" v="38"/>
        <pc:sldMkLst>
          <pc:docMk/>
          <pc:sldMk cId="3257895131" sldId="358"/>
        </pc:sldMkLst>
      </pc:sldChg>
      <pc:sldChg chg="del">
        <pc:chgData name="VU Viet Linh" userId="S::vietlinh.vu.2021@mitb.smu.edu.sg::e91abbbc-1557-4bf0-852c-7c8ab9977567" providerId="AD" clId="Web-{E3F3EFEE-29FA-44DB-BBE7-3B561651782F}" dt="2022-03-25T12:39:01.670" v="37"/>
        <pc:sldMkLst>
          <pc:docMk/>
          <pc:sldMk cId="3431695844" sldId="359"/>
        </pc:sldMkLst>
      </pc:sldChg>
      <pc:sldChg chg="del">
        <pc:chgData name="VU Viet Linh" userId="S::vietlinh.vu.2021@mitb.smu.edu.sg::e91abbbc-1557-4bf0-852c-7c8ab9977567" providerId="AD" clId="Web-{E3F3EFEE-29FA-44DB-BBE7-3B561651782F}" dt="2022-03-25T12:39:01.670" v="36"/>
        <pc:sldMkLst>
          <pc:docMk/>
          <pc:sldMk cId="2669946246" sldId="360"/>
        </pc:sldMkLst>
      </pc:sldChg>
      <pc:sldChg chg="modSp">
        <pc:chgData name="VU Viet Linh" userId="S::vietlinh.vu.2021@mitb.smu.edu.sg::e91abbbc-1557-4bf0-852c-7c8ab9977567" providerId="AD" clId="Web-{E3F3EFEE-29FA-44DB-BBE7-3B561651782F}" dt="2022-03-25T12:45:08.303" v="67" actId="1076"/>
        <pc:sldMkLst>
          <pc:docMk/>
          <pc:sldMk cId="1032790917" sldId="381"/>
        </pc:sldMkLst>
        <pc:spChg chg="mod">
          <ac:chgData name="VU Viet Linh" userId="S::vietlinh.vu.2021@mitb.smu.edu.sg::e91abbbc-1557-4bf0-852c-7c8ab9977567" providerId="AD" clId="Web-{E3F3EFEE-29FA-44DB-BBE7-3B561651782F}" dt="2022-03-25T12:43:23.254" v="58" actId="20577"/>
          <ac:spMkLst>
            <pc:docMk/>
            <pc:sldMk cId="1032790917" sldId="381"/>
            <ac:spMk id="7" creationId="{E6EC45BF-2F05-4080-A736-9416DA4BC61C}"/>
          </ac:spMkLst>
        </pc:spChg>
        <pc:spChg chg="mod">
          <ac:chgData name="VU Viet Linh" userId="S::vietlinh.vu.2021@mitb.smu.edu.sg::e91abbbc-1557-4bf0-852c-7c8ab9977567" providerId="AD" clId="Web-{E3F3EFEE-29FA-44DB-BBE7-3B561651782F}" dt="2022-03-25T12:43:10.410" v="53" actId="1076"/>
          <ac:spMkLst>
            <pc:docMk/>
            <pc:sldMk cId="1032790917" sldId="381"/>
            <ac:spMk id="8" creationId="{48C44643-54E6-4BD2-8E31-22673F9D91F5}"/>
          </ac:spMkLst>
        </pc:spChg>
        <pc:spChg chg="mod">
          <ac:chgData name="VU Viet Linh" userId="S::vietlinh.vu.2021@mitb.smu.edu.sg::e91abbbc-1557-4bf0-852c-7c8ab9977567" providerId="AD" clId="Web-{E3F3EFEE-29FA-44DB-BBE7-3B561651782F}" dt="2022-03-25T12:45:08.303" v="67" actId="1076"/>
          <ac:spMkLst>
            <pc:docMk/>
            <pc:sldMk cId="1032790917" sldId="381"/>
            <ac:spMk id="11" creationId="{8D1DA3D8-856C-4BD9-9174-862756FBA602}"/>
          </ac:spMkLst>
        </pc:spChg>
        <pc:picChg chg="mod">
          <ac:chgData name="VU Viet Linh" userId="S::vietlinh.vu.2021@mitb.smu.edu.sg::e91abbbc-1557-4bf0-852c-7c8ab9977567" providerId="AD" clId="Web-{E3F3EFEE-29FA-44DB-BBE7-3B561651782F}" dt="2022-03-25T12:43:12.941" v="54" actId="1076"/>
          <ac:picMkLst>
            <pc:docMk/>
            <pc:sldMk cId="1032790917" sldId="381"/>
            <ac:picMk id="5" creationId="{3DAAC9C7-C303-4AE6-8D0E-2408A37063E7}"/>
          </ac:picMkLst>
        </pc:picChg>
      </pc:sldChg>
      <pc:sldChg chg="del">
        <pc:chgData name="VU Viet Linh" userId="S::vietlinh.vu.2021@mitb.smu.edu.sg::e91abbbc-1557-4bf0-852c-7c8ab9977567" providerId="AD" clId="Web-{E3F3EFEE-29FA-44DB-BBE7-3B561651782F}" dt="2022-03-25T12:40:11.609" v="44"/>
        <pc:sldMkLst>
          <pc:docMk/>
          <pc:sldMk cId="421192932" sldId="382"/>
        </pc:sldMkLst>
      </pc:sldChg>
      <pc:sldChg chg="del">
        <pc:chgData name="VU Viet Linh" userId="S::vietlinh.vu.2021@mitb.smu.edu.sg::e91abbbc-1557-4bf0-852c-7c8ab9977567" providerId="AD" clId="Web-{E3F3EFEE-29FA-44DB-BBE7-3B561651782F}" dt="2022-03-25T12:40:11.609" v="43"/>
        <pc:sldMkLst>
          <pc:docMk/>
          <pc:sldMk cId="3289182769" sldId="383"/>
        </pc:sldMkLst>
      </pc:sldChg>
      <pc:sldChg chg="modSp">
        <pc:chgData name="VU Viet Linh" userId="S::vietlinh.vu.2021@mitb.smu.edu.sg::e91abbbc-1557-4bf0-852c-7c8ab9977567" providerId="AD" clId="Web-{E3F3EFEE-29FA-44DB-BBE7-3B561651782F}" dt="2022-03-25T12:43:44.833" v="59" actId="14100"/>
        <pc:sldMkLst>
          <pc:docMk/>
          <pc:sldMk cId="824595742" sldId="384"/>
        </pc:sldMkLst>
        <pc:spChg chg="mod">
          <ac:chgData name="VU Viet Linh" userId="S::vietlinh.vu.2021@mitb.smu.edu.sg::e91abbbc-1557-4bf0-852c-7c8ab9977567" providerId="AD" clId="Web-{E3F3EFEE-29FA-44DB-BBE7-3B561651782F}" dt="2022-03-25T12:43:44.833" v="59" actId="14100"/>
          <ac:spMkLst>
            <pc:docMk/>
            <pc:sldMk cId="824595742" sldId="384"/>
            <ac:spMk id="11" creationId="{619257EB-41C5-446F-907D-1A385D93FCEE}"/>
          </ac:spMkLst>
        </pc:spChg>
      </pc:sldChg>
      <pc:sldChg chg="add">
        <pc:chgData name="VU Viet Linh" userId="S::vietlinh.vu.2021@mitb.smu.edu.sg::e91abbbc-1557-4bf0-852c-7c8ab9977567" providerId="AD" clId="Web-{E3F3EFEE-29FA-44DB-BBE7-3B561651782F}" dt="2022-03-25T12:22:51.478" v="0"/>
        <pc:sldMkLst>
          <pc:docMk/>
          <pc:sldMk cId="3015600259" sldId="399"/>
        </pc:sldMkLst>
      </pc:sldChg>
      <pc:sldChg chg="add">
        <pc:chgData name="VU Viet Linh" userId="S::vietlinh.vu.2021@mitb.smu.edu.sg::e91abbbc-1557-4bf0-852c-7c8ab9977567" providerId="AD" clId="Web-{E3F3EFEE-29FA-44DB-BBE7-3B561651782F}" dt="2022-03-25T12:22:51.666" v="1"/>
        <pc:sldMkLst>
          <pc:docMk/>
          <pc:sldMk cId="133747228" sldId="400"/>
        </pc:sldMkLst>
      </pc:sldChg>
      <pc:sldChg chg="add del">
        <pc:chgData name="VU Viet Linh" userId="S::vietlinh.vu.2021@mitb.smu.edu.sg::e91abbbc-1557-4bf0-852c-7c8ab9977567" providerId="AD" clId="Web-{E3F3EFEE-29FA-44DB-BBE7-3B561651782F}" dt="2022-03-25T12:27:59.219" v="30"/>
        <pc:sldMkLst>
          <pc:docMk/>
          <pc:sldMk cId="1122072790" sldId="401"/>
        </pc:sldMkLst>
      </pc:sldChg>
      <pc:sldChg chg="add">
        <pc:chgData name="VU Viet Linh" userId="S::vietlinh.vu.2021@mitb.smu.edu.sg::e91abbbc-1557-4bf0-852c-7c8ab9977567" providerId="AD" clId="Web-{E3F3EFEE-29FA-44DB-BBE7-3B561651782F}" dt="2022-03-25T12:22:51.837" v="3"/>
        <pc:sldMkLst>
          <pc:docMk/>
          <pc:sldMk cId="2495987413" sldId="402"/>
        </pc:sldMkLst>
      </pc:sldChg>
      <pc:sldChg chg="add">
        <pc:chgData name="VU Viet Linh" userId="S::vietlinh.vu.2021@mitb.smu.edu.sg::e91abbbc-1557-4bf0-852c-7c8ab9977567" providerId="AD" clId="Web-{E3F3EFEE-29FA-44DB-BBE7-3B561651782F}" dt="2022-03-25T12:22:51.916" v="4"/>
        <pc:sldMkLst>
          <pc:docMk/>
          <pc:sldMk cId="3197631522" sldId="403"/>
        </pc:sldMkLst>
      </pc:sldChg>
      <pc:sldChg chg="add">
        <pc:chgData name="VU Viet Linh" userId="S::vietlinh.vu.2021@mitb.smu.edu.sg::e91abbbc-1557-4bf0-852c-7c8ab9977567" providerId="AD" clId="Web-{E3F3EFEE-29FA-44DB-BBE7-3B561651782F}" dt="2022-03-25T12:22:52.025" v="5"/>
        <pc:sldMkLst>
          <pc:docMk/>
          <pc:sldMk cId="2769521517" sldId="404"/>
        </pc:sldMkLst>
      </pc:sldChg>
      <pc:sldChg chg="add">
        <pc:chgData name="VU Viet Linh" userId="S::vietlinh.vu.2021@mitb.smu.edu.sg::e91abbbc-1557-4bf0-852c-7c8ab9977567" providerId="AD" clId="Web-{E3F3EFEE-29FA-44DB-BBE7-3B561651782F}" dt="2022-03-25T12:25:14.090" v="29"/>
        <pc:sldMkLst>
          <pc:docMk/>
          <pc:sldMk cId="100259107" sldId="405"/>
        </pc:sldMkLst>
      </pc:sldChg>
      <pc:sldChg chg="add del">
        <pc:chgData name="VU Viet Linh" userId="S::vietlinh.vu.2021@mitb.smu.edu.sg::e91abbbc-1557-4bf0-852c-7c8ab9977567" providerId="AD" clId="Web-{E3F3EFEE-29FA-44DB-BBE7-3B561651782F}" dt="2022-03-25T12:23:38.182" v="8"/>
        <pc:sldMkLst>
          <pc:docMk/>
          <pc:sldMk cId="3499378189" sldId="405"/>
        </pc:sldMkLst>
      </pc:sldChg>
      <pc:sldChg chg="modSp add ord">
        <pc:chgData name="VU Viet Linh" userId="S::vietlinh.vu.2021@mitb.smu.edu.sg::e91abbbc-1557-4bf0-852c-7c8ab9977567" providerId="AD" clId="Web-{E3F3EFEE-29FA-44DB-BBE7-3B561651782F}" dt="2022-03-25T12:45:39.116" v="68" actId="1076"/>
        <pc:sldMkLst>
          <pc:docMk/>
          <pc:sldMk cId="1661297135" sldId="406"/>
        </pc:sldMkLst>
        <pc:spChg chg="mod">
          <ac:chgData name="VU Viet Linh" userId="S::vietlinh.vu.2021@mitb.smu.edu.sg::e91abbbc-1557-4bf0-852c-7c8ab9977567" providerId="AD" clId="Web-{E3F3EFEE-29FA-44DB-BBE7-3B561651782F}" dt="2022-03-25T12:45:39.116" v="68" actId="1076"/>
          <ac:spMkLst>
            <pc:docMk/>
            <pc:sldMk cId="1661297135" sldId="406"/>
            <ac:spMk id="2" creationId="{D9D0E77D-34A3-D7C1-CDC1-3BCEF6ABD2CD}"/>
          </ac:spMkLst>
        </pc:spChg>
        <pc:picChg chg="mod">
          <ac:chgData name="VU Viet Linh" userId="S::vietlinh.vu.2021@mitb.smu.edu.sg::e91abbbc-1557-4bf0-852c-7c8ab9977567" providerId="AD" clId="Web-{E3F3EFEE-29FA-44DB-BBE7-3B561651782F}" dt="2022-03-25T12:28:26.548" v="35" actId="14100"/>
          <ac:picMkLst>
            <pc:docMk/>
            <pc:sldMk cId="1661297135" sldId="406"/>
            <ac:picMk id="3" creationId="{EFCFAD00-16E0-775F-490F-4760F42A8281}"/>
          </ac:picMkLst>
        </pc:picChg>
      </pc:sldChg>
      <pc:sldChg chg="addSp delSp modSp add del">
        <pc:chgData name="VU Viet Linh" userId="S::vietlinh.vu.2021@mitb.smu.edu.sg::e91abbbc-1557-4bf0-852c-7c8ab9977567" providerId="AD" clId="Web-{E3F3EFEE-29FA-44DB-BBE7-3B561651782F}" dt="2022-03-25T12:25:03.340" v="28"/>
        <pc:sldMkLst>
          <pc:docMk/>
          <pc:sldMk cId="2982919828" sldId="406"/>
        </pc:sldMkLst>
        <pc:picChg chg="add del mod">
          <ac:chgData name="VU Viet Linh" userId="S::vietlinh.vu.2021@mitb.smu.edu.sg::e91abbbc-1557-4bf0-852c-7c8ab9977567" providerId="AD" clId="Web-{E3F3EFEE-29FA-44DB-BBE7-3B561651782F}" dt="2022-03-25T12:24:19.464" v="17"/>
          <ac:picMkLst>
            <pc:docMk/>
            <pc:sldMk cId="2982919828" sldId="406"/>
            <ac:picMk id="4" creationId="{E854B295-E4E4-9F04-ABB9-CB78CCFD9CAA}"/>
          </ac:picMkLst>
        </pc:picChg>
        <pc:picChg chg="add mod">
          <ac:chgData name="VU Viet Linh" userId="S::vietlinh.vu.2021@mitb.smu.edu.sg::e91abbbc-1557-4bf0-852c-7c8ab9977567" providerId="AD" clId="Web-{E3F3EFEE-29FA-44DB-BBE7-3B561651782F}" dt="2022-03-25T12:25:00.934" v="27" actId="1076"/>
          <ac:picMkLst>
            <pc:docMk/>
            <pc:sldMk cId="2982919828" sldId="406"/>
            <ac:picMk id="5" creationId="{98D3FE2E-DC9D-B1BA-5EF3-7C1415C97237}"/>
          </ac:picMkLst>
        </pc:picChg>
        <pc:picChg chg="del">
          <ac:chgData name="VU Viet Linh" userId="S::vietlinh.vu.2021@mitb.smu.edu.sg::e91abbbc-1557-4bf0-852c-7c8ab9977567" providerId="AD" clId="Web-{E3F3EFEE-29FA-44DB-BBE7-3B561651782F}" dt="2022-03-25T12:23:41.213" v="9"/>
          <ac:picMkLst>
            <pc:docMk/>
            <pc:sldMk cId="2982919828" sldId="406"/>
            <ac:picMk id="30720" creationId="{C82F4CBA-D7A5-4407-8AFB-3A2D9F97F818}"/>
          </ac:picMkLst>
        </pc:picChg>
        <pc:cxnChg chg="mod">
          <ac:chgData name="VU Viet Linh" userId="S::vietlinh.vu.2021@mitb.smu.edu.sg::e91abbbc-1557-4bf0-852c-7c8ab9977567" providerId="AD" clId="Web-{E3F3EFEE-29FA-44DB-BBE7-3B561651782F}" dt="2022-03-25T12:23:56.854" v="10"/>
          <ac:cxnSpMkLst>
            <pc:docMk/>
            <pc:sldMk cId="2982919828" sldId="406"/>
            <ac:cxnSpMk id="30724" creationId="{F56AA388-5967-4051-BC36-39D7CD90EAB7}"/>
          </ac:cxnSpMkLst>
        </pc:cxnChg>
        <pc:cxnChg chg="mod">
          <ac:chgData name="VU Viet Linh" userId="S::vietlinh.vu.2021@mitb.smu.edu.sg::e91abbbc-1557-4bf0-852c-7c8ab9977567" providerId="AD" clId="Web-{E3F3EFEE-29FA-44DB-BBE7-3B561651782F}" dt="2022-03-25T12:23:56.870" v="11"/>
          <ac:cxnSpMkLst>
            <pc:docMk/>
            <pc:sldMk cId="2982919828" sldId="406"/>
            <ac:cxnSpMk id="30726" creationId="{DA6BF0CA-3479-4AB7-A39B-C08756CF58FA}"/>
          </ac:cxnSpMkLst>
        </pc:cxnChg>
      </pc:sldChg>
      <pc:sldChg chg="add del">
        <pc:chgData name="VU Viet Linh" userId="S::vietlinh.vu.2021@mitb.smu.edu.sg::e91abbbc-1557-4bf0-852c-7c8ab9977567" providerId="AD" clId="Web-{E3F3EFEE-29FA-44DB-BBE7-3B561651782F}" dt="2022-03-25T12:43:47.083" v="61"/>
        <pc:sldMkLst>
          <pc:docMk/>
          <pc:sldMk cId="2167516605" sldId="407"/>
        </pc:sldMkLst>
      </pc:sldChg>
      <pc:sldChg chg="add del">
        <pc:chgData name="VU Viet Linh" userId="S::vietlinh.vu.2021@mitb.smu.edu.sg::e91abbbc-1557-4bf0-852c-7c8ab9977567" providerId="AD" clId="Web-{E3F3EFEE-29FA-44DB-BBE7-3B561651782F}" dt="2022-03-25T12:43:47.083" v="60"/>
        <pc:sldMkLst>
          <pc:docMk/>
          <pc:sldMk cId="371127914" sldId="408"/>
        </pc:sldMkLst>
      </pc:sldChg>
    </pc:docChg>
  </pc:docChgLst>
  <pc:docChgLst>
    <pc:chgData name="NGUYEN Thi Ngoc Anh" userId="S::tnanguyen.2021@mitb.smu.edu.sg::e06a66c7-39d2-43c2-8c0e-b636acaa493e" providerId="AD" clId="Web-{D2B6DE8E-1FD5-433B-87CE-3820444C6D3A}"/>
    <pc:docChg chg="addSld delSld modSld sldOrd">
      <pc:chgData name="NGUYEN Thi Ngoc Anh" userId="S::tnanguyen.2021@mitb.smu.edu.sg::e06a66c7-39d2-43c2-8c0e-b636acaa493e" providerId="AD" clId="Web-{D2B6DE8E-1FD5-433B-87CE-3820444C6D3A}" dt="2022-03-24T16:32:25.844" v="14"/>
      <pc:docMkLst>
        <pc:docMk/>
      </pc:docMkLst>
      <pc:sldChg chg="del">
        <pc:chgData name="NGUYEN Thi Ngoc Anh" userId="S::tnanguyen.2021@mitb.smu.edu.sg::e06a66c7-39d2-43c2-8c0e-b636acaa493e" providerId="AD" clId="Web-{D2B6DE8E-1FD5-433B-87CE-3820444C6D3A}" dt="2022-03-24T15:19:06.755" v="0"/>
        <pc:sldMkLst>
          <pc:docMk/>
          <pc:sldMk cId="657539935" sldId="375"/>
        </pc:sldMkLst>
      </pc:sldChg>
      <pc:sldChg chg="del">
        <pc:chgData name="NGUYEN Thi Ngoc Anh" userId="S::tnanguyen.2021@mitb.smu.edu.sg::e06a66c7-39d2-43c2-8c0e-b636acaa493e" providerId="AD" clId="Web-{D2B6DE8E-1FD5-433B-87CE-3820444C6D3A}" dt="2022-03-24T16:24:16.032" v="12"/>
        <pc:sldMkLst>
          <pc:docMk/>
          <pc:sldMk cId="2484171042" sldId="378"/>
        </pc:sldMkLst>
      </pc:sldChg>
      <pc:sldChg chg="modSp">
        <pc:chgData name="NGUYEN Thi Ngoc Anh" userId="S::tnanguyen.2021@mitb.smu.edu.sg::e06a66c7-39d2-43c2-8c0e-b636acaa493e" providerId="AD" clId="Web-{D2B6DE8E-1FD5-433B-87CE-3820444C6D3A}" dt="2022-03-24T16:10:37.358" v="7" actId="1076"/>
        <pc:sldMkLst>
          <pc:docMk/>
          <pc:sldMk cId="3639116487" sldId="379"/>
        </pc:sldMkLst>
        <pc:picChg chg="mod">
          <ac:chgData name="NGUYEN Thi Ngoc Anh" userId="S::tnanguyen.2021@mitb.smu.edu.sg::e06a66c7-39d2-43c2-8c0e-b636acaa493e" providerId="AD" clId="Web-{D2B6DE8E-1FD5-433B-87CE-3820444C6D3A}" dt="2022-03-24T16:10:37.358" v="7" actId="1076"/>
          <ac:picMkLst>
            <pc:docMk/>
            <pc:sldMk cId="3639116487" sldId="379"/>
            <ac:picMk id="11" creationId="{A110F146-AC2E-4B87-8507-38C258F210E0}"/>
          </ac:picMkLst>
        </pc:picChg>
      </pc:sldChg>
      <pc:sldChg chg="addSp delSp modSp del">
        <pc:chgData name="NGUYEN Thi Ngoc Anh" userId="S::tnanguyen.2021@mitb.smu.edu.sg::e06a66c7-39d2-43c2-8c0e-b636acaa493e" providerId="AD" clId="Web-{D2B6DE8E-1FD5-433B-87CE-3820444C6D3A}" dt="2022-03-24T16:10:29.482" v="5"/>
        <pc:sldMkLst>
          <pc:docMk/>
          <pc:sldMk cId="3435964848" sldId="393"/>
        </pc:sldMkLst>
        <pc:graphicFrameChg chg="mod">
          <ac:chgData name="NGUYEN Thi Ngoc Anh" userId="S::tnanguyen.2021@mitb.smu.edu.sg::e06a66c7-39d2-43c2-8c0e-b636acaa493e" providerId="AD" clId="Web-{D2B6DE8E-1FD5-433B-87CE-3820444C6D3A}" dt="2022-03-24T15:19:18.006" v="1" actId="14100"/>
          <ac:graphicFrameMkLst>
            <pc:docMk/>
            <pc:sldMk cId="3435964848" sldId="393"/>
            <ac:graphicFrameMk id="5" creationId="{34C576CF-A7CC-4997-A47D-357CA8C319B1}"/>
          </ac:graphicFrameMkLst>
        </pc:graphicFrameChg>
        <pc:picChg chg="add del mod">
          <ac:chgData name="NGUYEN Thi Ngoc Anh" userId="S::tnanguyen.2021@mitb.smu.edu.sg::e06a66c7-39d2-43c2-8c0e-b636acaa493e" providerId="AD" clId="Web-{D2B6DE8E-1FD5-433B-87CE-3820444C6D3A}" dt="2022-03-24T15:45:51.945" v="3"/>
          <ac:picMkLst>
            <pc:docMk/>
            <pc:sldMk cId="3435964848" sldId="393"/>
            <ac:picMk id="2" creationId="{DD27D20B-25D7-0D29-DCE4-36B1231B0BD7}"/>
          </ac:picMkLst>
        </pc:picChg>
      </pc:sldChg>
      <pc:sldChg chg="modSp add del">
        <pc:chgData name="NGUYEN Thi Ngoc Anh" userId="S::tnanguyen.2021@mitb.smu.edu.sg::e06a66c7-39d2-43c2-8c0e-b636acaa493e" providerId="AD" clId="Web-{D2B6DE8E-1FD5-433B-87CE-3820444C6D3A}" dt="2022-03-24T16:24:10.704" v="11"/>
        <pc:sldMkLst>
          <pc:docMk/>
          <pc:sldMk cId="1956561562" sldId="394"/>
        </pc:sldMkLst>
        <pc:spChg chg="mod">
          <ac:chgData name="NGUYEN Thi Ngoc Anh" userId="S::tnanguyen.2021@mitb.smu.edu.sg::e06a66c7-39d2-43c2-8c0e-b636acaa493e" providerId="AD" clId="Web-{D2B6DE8E-1FD5-433B-87CE-3820444C6D3A}" dt="2022-03-24T16:10:30.233" v="6" actId="20577"/>
          <ac:spMkLst>
            <pc:docMk/>
            <pc:sldMk cId="1956561562" sldId="394"/>
            <ac:spMk id="34818" creationId="{00000000-0000-0000-0000-000000000000}"/>
          </ac:spMkLst>
        </pc:spChg>
      </pc:sldChg>
      <pc:sldChg chg="add del">
        <pc:chgData name="NGUYEN Thi Ngoc Anh" userId="S::tnanguyen.2021@mitb.smu.edu.sg::e06a66c7-39d2-43c2-8c0e-b636acaa493e" providerId="AD" clId="Web-{D2B6DE8E-1FD5-433B-87CE-3820444C6D3A}" dt="2022-03-24T16:32:25.844" v="14"/>
        <pc:sldMkLst>
          <pc:docMk/>
          <pc:sldMk cId="1383285338" sldId="395"/>
        </pc:sldMkLst>
      </pc:sldChg>
      <pc:sldChg chg="add ord">
        <pc:chgData name="NGUYEN Thi Ngoc Anh" userId="S::tnanguyen.2021@mitb.smu.edu.sg::e06a66c7-39d2-43c2-8c0e-b636acaa493e" providerId="AD" clId="Web-{D2B6DE8E-1FD5-433B-87CE-3820444C6D3A}" dt="2022-03-24T16:24:08.876" v="10"/>
        <pc:sldMkLst>
          <pc:docMk/>
          <pc:sldMk cId="4275010123" sldId="396"/>
        </pc:sldMkLst>
      </pc:sldChg>
      <pc:sldChg chg="add">
        <pc:chgData name="NGUYEN Thi Ngoc Anh" userId="S::tnanguyen.2021@mitb.smu.edu.sg::e06a66c7-39d2-43c2-8c0e-b636acaa493e" providerId="AD" clId="Web-{D2B6DE8E-1FD5-433B-87CE-3820444C6D3A}" dt="2022-03-24T16:32:23.673" v="13"/>
        <pc:sldMkLst>
          <pc:docMk/>
          <pc:sldMk cId="223861003" sldId="397"/>
        </pc:sldMkLst>
      </pc:sldChg>
    </pc:docChg>
  </pc:docChgLst>
  <pc:docChgLst>
    <pc:chgData name="HUANG Anni" userId="S::annihuang.2021@mitb.smu.edu.sg::0464879e-7e5f-4558-8c82-f4f0380828c4" providerId="AD" clId="Web-{9374E147-EAAA-4929-91D3-36287EB47F21}"/>
    <pc:docChg chg="modSld">
      <pc:chgData name="HUANG Anni" userId="S::annihuang.2021@mitb.smu.edu.sg::0464879e-7e5f-4558-8c82-f4f0380828c4" providerId="AD" clId="Web-{9374E147-EAAA-4929-91D3-36287EB47F21}" dt="2022-03-31T07:26:00.232" v="2" actId="1076"/>
      <pc:docMkLst>
        <pc:docMk/>
      </pc:docMkLst>
      <pc:sldChg chg="addSp modSp">
        <pc:chgData name="HUANG Anni" userId="S::annihuang.2021@mitb.smu.edu.sg::0464879e-7e5f-4558-8c82-f4f0380828c4" providerId="AD" clId="Web-{9374E147-EAAA-4929-91D3-36287EB47F21}" dt="2022-03-31T07:26:00.232" v="2" actId="1076"/>
        <pc:sldMkLst>
          <pc:docMk/>
          <pc:sldMk cId="340157163" sldId="377"/>
        </pc:sldMkLst>
        <pc:grpChg chg="add mod">
          <ac:chgData name="HUANG Anni" userId="S::annihuang.2021@mitb.smu.edu.sg::0464879e-7e5f-4558-8c82-f4f0380828c4" providerId="AD" clId="Web-{9374E147-EAAA-4929-91D3-36287EB47F21}" dt="2022-03-31T07:26:00.232" v="2" actId="1076"/>
          <ac:grpSpMkLst>
            <pc:docMk/>
            <pc:sldMk cId="340157163" sldId="377"/>
            <ac:grpSpMk id="6" creationId="{A8F3249A-8852-98F4-C9FE-5DB613980CD2}"/>
          </ac:grpSpMkLst>
        </pc:grpChg>
      </pc:sldChg>
    </pc:docChg>
  </pc:docChgLst>
  <pc:docChgLst>
    <pc:chgData name=" " userId="6fe46ec0-47a7-43ca-b5e8-8b49402729d5" providerId="ADAL" clId="{E81323E0-4811-0146-9116-DD4BD1BDA62F}"/>
    <pc:docChg chg="undo custSel addSld modSld">
      <pc:chgData name=" " userId="6fe46ec0-47a7-43ca-b5e8-8b49402729d5" providerId="ADAL" clId="{E81323E0-4811-0146-9116-DD4BD1BDA62F}" dt="2022-03-25T15:15:50.691" v="462" actId="729"/>
      <pc:docMkLst>
        <pc:docMk/>
      </pc:docMkLst>
      <pc:sldChg chg="addSp delSp modSp mod">
        <pc:chgData name=" " userId="6fe46ec0-47a7-43ca-b5e8-8b49402729d5" providerId="ADAL" clId="{E81323E0-4811-0146-9116-DD4BD1BDA62F}" dt="2022-03-25T15:15:43.111" v="461" actId="1076"/>
        <pc:sldMkLst>
          <pc:docMk/>
          <pc:sldMk cId="0" sldId="332"/>
        </pc:sldMkLst>
        <pc:spChg chg="add mod">
          <ac:chgData name=" " userId="6fe46ec0-47a7-43ca-b5e8-8b49402729d5" providerId="ADAL" clId="{E81323E0-4811-0146-9116-DD4BD1BDA62F}" dt="2022-03-25T15:14:09.379" v="437" actId="1076"/>
          <ac:spMkLst>
            <pc:docMk/>
            <pc:sldMk cId="0" sldId="332"/>
            <ac:spMk id="2" creationId="{0C4B99C2-B6FE-B648-BD59-DE40CCB2C4B4}"/>
          </ac:spMkLst>
        </pc:spChg>
        <pc:spChg chg="add del mod">
          <ac:chgData name=" " userId="6fe46ec0-47a7-43ca-b5e8-8b49402729d5" providerId="ADAL" clId="{E81323E0-4811-0146-9116-DD4BD1BDA62F}" dt="2022-03-25T14:30:30.034" v="45" actId="478"/>
          <ac:spMkLst>
            <pc:docMk/>
            <pc:sldMk cId="0" sldId="332"/>
            <ac:spMk id="3" creationId="{E211252D-7E6D-B24E-97ED-0EB428CD4783}"/>
          </ac:spMkLst>
        </pc:spChg>
        <pc:spChg chg="del">
          <ac:chgData name=" " userId="6fe46ec0-47a7-43ca-b5e8-8b49402729d5" providerId="ADAL" clId="{E81323E0-4811-0146-9116-DD4BD1BDA62F}" dt="2022-03-25T14:23:39.630" v="7" actId="478"/>
          <ac:spMkLst>
            <pc:docMk/>
            <pc:sldMk cId="0" sldId="332"/>
            <ac:spMk id="7" creationId="{F4C1D3D2-07AB-4A5B-8101-A940369888BC}"/>
          </ac:spMkLst>
        </pc:spChg>
        <pc:spChg chg="del">
          <ac:chgData name=" " userId="6fe46ec0-47a7-43ca-b5e8-8b49402729d5" providerId="ADAL" clId="{E81323E0-4811-0146-9116-DD4BD1BDA62F}" dt="2022-03-25T14:23:42.162" v="8" actId="478"/>
          <ac:spMkLst>
            <pc:docMk/>
            <pc:sldMk cId="0" sldId="332"/>
            <ac:spMk id="8" creationId="{66B7B55F-1A8D-437D-A93E-BDB4BE279BBA}"/>
          </ac:spMkLst>
        </pc:spChg>
        <pc:spChg chg="del">
          <ac:chgData name=" " userId="6fe46ec0-47a7-43ca-b5e8-8b49402729d5" providerId="ADAL" clId="{E81323E0-4811-0146-9116-DD4BD1BDA62F}" dt="2022-03-25T14:23:44.406" v="9" actId="478"/>
          <ac:spMkLst>
            <pc:docMk/>
            <pc:sldMk cId="0" sldId="332"/>
            <ac:spMk id="9" creationId="{DF1EE747-3323-456C-8C4F-B774C5003603}"/>
          </ac:spMkLst>
        </pc:spChg>
        <pc:spChg chg="mod">
          <ac:chgData name=" " userId="6fe46ec0-47a7-43ca-b5e8-8b49402729d5" providerId="ADAL" clId="{E81323E0-4811-0146-9116-DD4BD1BDA62F}" dt="2022-03-25T14:23:49.536" v="10" actId="1076"/>
          <ac:spMkLst>
            <pc:docMk/>
            <pc:sldMk cId="0" sldId="332"/>
            <ac:spMk id="10" creationId="{DD9360EB-7A19-4F8A-97B3-A5DCED6C6B63}"/>
          </ac:spMkLst>
        </pc:spChg>
        <pc:spChg chg="mod">
          <ac:chgData name=" " userId="6fe46ec0-47a7-43ca-b5e8-8b49402729d5" providerId="ADAL" clId="{E81323E0-4811-0146-9116-DD4BD1BDA62F}" dt="2022-03-25T14:45:40.319" v="208" actId="14100"/>
          <ac:spMkLst>
            <pc:docMk/>
            <pc:sldMk cId="0" sldId="332"/>
            <ac:spMk id="13" creationId="{C9CA8AA9-E900-0048-8C1F-90C49464B9C8}"/>
          </ac:spMkLst>
        </pc:spChg>
        <pc:spChg chg="mod">
          <ac:chgData name=" " userId="6fe46ec0-47a7-43ca-b5e8-8b49402729d5" providerId="ADAL" clId="{E81323E0-4811-0146-9116-DD4BD1BDA62F}" dt="2022-03-25T14:45:40.319" v="208" actId="14100"/>
          <ac:spMkLst>
            <pc:docMk/>
            <pc:sldMk cId="0" sldId="332"/>
            <ac:spMk id="21" creationId="{31831ECB-07F0-2541-90E3-1870B71613DC}"/>
          </ac:spMkLst>
        </pc:spChg>
        <pc:spChg chg="mod">
          <ac:chgData name=" " userId="6fe46ec0-47a7-43ca-b5e8-8b49402729d5" providerId="ADAL" clId="{E81323E0-4811-0146-9116-DD4BD1BDA62F}" dt="2022-03-25T14:45:40.319" v="208" actId="14100"/>
          <ac:spMkLst>
            <pc:docMk/>
            <pc:sldMk cId="0" sldId="332"/>
            <ac:spMk id="26" creationId="{9750AC20-5454-9149-AA66-BB027119A690}"/>
          </ac:spMkLst>
        </pc:spChg>
        <pc:spChg chg="mod">
          <ac:chgData name=" " userId="6fe46ec0-47a7-43ca-b5e8-8b49402729d5" providerId="ADAL" clId="{E81323E0-4811-0146-9116-DD4BD1BDA62F}" dt="2022-03-25T14:45:40.319" v="208" actId="14100"/>
          <ac:spMkLst>
            <pc:docMk/>
            <pc:sldMk cId="0" sldId="332"/>
            <ac:spMk id="28" creationId="{16A262AC-E439-864F-9146-6E02FC852F6A}"/>
          </ac:spMkLst>
        </pc:spChg>
        <pc:spChg chg="mod">
          <ac:chgData name=" " userId="6fe46ec0-47a7-43ca-b5e8-8b49402729d5" providerId="ADAL" clId="{E81323E0-4811-0146-9116-DD4BD1BDA62F}" dt="2022-03-25T14:45:40.319" v="208" actId="14100"/>
          <ac:spMkLst>
            <pc:docMk/>
            <pc:sldMk cId="0" sldId="332"/>
            <ac:spMk id="29" creationId="{BAB5893F-29E1-444D-8B06-905E2A7D33C2}"/>
          </ac:spMkLst>
        </pc:spChg>
        <pc:spChg chg="mod">
          <ac:chgData name=" " userId="6fe46ec0-47a7-43ca-b5e8-8b49402729d5" providerId="ADAL" clId="{E81323E0-4811-0146-9116-DD4BD1BDA62F}" dt="2022-03-25T14:45:40.319" v="208" actId="14100"/>
          <ac:spMkLst>
            <pc:docMk/>
            <pc:sldMk cId="0" sldId="332"/>
            <ac:spMk id="32" creationId="{F04433F7-552F-9643-9182-7C813C0F0772}"/>
          </ac:spMkLst>
        </pc:spChg>
        <pc:spChg chg="mod">
          <ac:chgData name=" " userId="6fe46ec0-47a7-43ca-b5e8-8b49402729d5" providerId="ADAL" clId="{E81323E0-4811-0146-9116-DD4BD1BDA62F}" dt="2022-03-25T15:14:43.173" v="440" actId="1076"/>
          <ac:spMkLst>
            <pc:docMk/>
            <pc:sldMk cId="0" sldId="332"/>
            <ac:spMk id="35" creationId="{84A67789-5B19-BC44-9E61-BB24714052C9}"/>
          </ac:spMkLst>
        </pc:spChg>
        <pc:spChg chg="mod">
          <ac:chgData name=" " userId="6fe46ec0-47a7-43ca-b5e8-8b49402729d5" providerId="ADAL" clId="{E81323E0-4811-0146-9116-DD4BD1BDA62F}" dt="2022-03-25T15:14:43.173" v="440" actId="1076"/>
          <ac:spMkLst>
            <pc:docMk/>
            <pc:sldMk cId="0" sldId="332"/>
            <ac:spMk id="37" creationId="{C8B39957-6199-4C4C-9E98-E2C52594A3F2}"/>
          </ac:spMkLst>
        </pc:spChg>
        <pc:spChg chg="add del mod">
          <ac:chgData name=" " userId="6fe46ec0-47a7-43ca-b5e8-8b49402729d5" providerId="ADAL" clId="{E81323E0-4811-0146-9116-DD4BD1BDA62F}" dt="2022-03-25T15:15:24.254" v="449" actId="478"/>
          <ac:spMkLst>
            <pc:docMk/>
            <pc:sldMk cId="0" sldId="332"/>
            <ac:spMk id="39" creationId="{99FA9E77-41F7-1A4C-8F0E-A0AACF7BCCDE}"/>
          </ac:spMkLst>
        </pc:spChg>
        <pc:spChg chg="add del mod">
          <ac:chgData name=" " userId="6fe46ec0-47a7-43ca-b5e8-8b49402729d5" providerId="ADAL" clId="{E81323E0-4811-0146-9116-DD4BD1BDA62F}" dt="2022-03-25T15:15:12.928" v="446"/>
          <ac:spMkLst>
            <pc:docMk/>
            <pc:sldMk cId="0" sldId="332"/>
            <ac:spMk id="40" creationId="{337105D0-55DC-D940-BF27-EC3E75A26512}"/>
          </ac:spMkLst>
        </pc:spChg>
        <pc:spChg chg="add mod">
          <ac:chgData name=" " userId="6fe46ec0-47a7-43ca-b5e8-8b49402729d5" providerId="ADAL" clId="{E81323E0-4811-0146-9116-DD4BD1BDA62F}" dt="2022-03-25T15:15:43.111" v="461" actId="1076"/>
          <ac:spMkLst>
            <pc:docMk/>
            <pc:sldMk cId="0" sldId="332"/>
            <ac:spMk id="41" creationId="{B3949256-C411-2647-8C32-DBA93131278D}"/>
          </ac:spMkLst>
        </pc:spChg>
        <pc:spChg chg="mod">
          <ac:chgData name=" " userId="6fe46ec0-47a7-43ca-b5e8-8b49402729d5" providerId="ADAL" clId="{E81323E0-4811-0146-9116-DD4BD1BDA62F}" dt="2022-03-25T15:14:43.173" v="440" actId="1076"/>
          <ac:spMkLst>
            <pc:docMk/>
            <pc:sldMk cId="0" sldId="332"/>
            <ac:spMk id="6149" creationId="{00000000-0000-0000-0000-000000000000}"/>
          </ac:spMkLst>
        </pc:spChg>
        <pc:grpChg chg="add del mod">
          <ac:chgData name=" " userId="6fe46ec0-47a7-43ca-b5e8-8b49402729d5" providerId="ADAL" clId="{E81323E0-4811-0146-9116-DD4BD1BDA62F}" dt="2022-03-25T14:57:53.775" v="400" actId="478"/>
          <ac:grpSpMkLst>
            <pc:docMk/>
            <pc:sldMk cId="0" sldId="332"/>
            <ac:grpSpMk id="12" creationId="{8F3A478E-44A1-2043-991F-2E194E9F8BC3}"/>
          </ac:grpSpMkLst>
        </pc:grpChg>
        <pc:grpChg chg="mod">
          <ac:chgData name=" " userId="6fe46ec0-47a7-43ca-b5e8-8b49402729d5" providerId="ADAL" clId="{E81323E0-4811-0146-9116-DD4BD1BDA62F}" dt="2022-03-25T14:45:40.319" v="208" actId="14100"/>
          <ac:grpSpMkLst>
            <pc:docMk/>
            <pc:sldMk cId="0" sldId="332"/>
            <ac:grpSpMk id="14" creationId="{CF0D5D14-2586-BC46-A45B-0563E95F0F35}"/>
          </ac:grpSpMkLst>
        </pc:grpChg>
        <pc:grpChg chg="mod">
          <ac:chgData name=" " userId="6fe46ec0-47a7-43ca-b5e8-8b49402729d5" providerId="ADAL" clId="{E81323E0-4811-0146-9116-DD4BD1BDA62F}" dt="2022-03-25T14:45:40.319" v="208" actId="14100"/>
          <ac:grpSpMkLst>
            <pc:docMk/>
            <pc:sldMk cId="0" sldId="332"/>
            <ac:grpSpMk id="15" creationId="{C8F7ECE6-FB3C-594C-8E65-DAA1C7A64964}"/>
          </ac:grpSpMkLst>
        </pc:grpChg>
        <pc:grpChg chg="mod">
          <ac:chgData name=" " userId="6fe46ec0-47a7-43ca-b5e8-8b49402729d5" providerId="ADAL" clId="{E81323E0-4811-0146-9116-DD4BD1BDA62F}" dt="2022-03-25T14:45:40.319" v="208" actId="14100"/>
          <ac:grpSpMkLst>
            <pc:docMk/>
            <pc:sldMk cId="0" sldId="332"/>
            <ac:grpSpMk id="16" creationId="{2277930A-0F3A-944C-B166-E063B4FEA66F}"/>
          </ac:grpSpMkLst>
        </pc:grpChg>
        <pc:grpChg chg="mod">
          <ac:chgData name=" " userId="6fe46ec0-47a7-43ca-b5e8-8b49402729d5" providerId="ADAL" clId="{E81323E0-4811-0146-9116-DD4BD1BDA62F}" dt="2022-03-25T14:45:40.319" v="208" actId="14100"/>
          <ac:grpSpMkLst>
            <pc:docMk/>
            <pc:sldMk cId="0" sldId="332"/>
            <ac:grpSpMk id="17" creationId="{CE030E79-1B09-5E48-A653-C5C5C713ABBF}"/>
          </ac:grpSpMkLst>
        </pc:grpChg>
        <pc:grpChg chg="add mod">
          <ac:chgData name=" " userId="6fe46ec0-47a7-43ca-b5e8-8b49402729d5" providerId="ADAL" clId="{E81323E0-4811-0146-9116-DD4BD1BDA62F}" dt="2022-03-25T15:14:43.173" v="440" actId="1076"/>
          <ac:grpSpMkLst>
            <pc:docMk/>
            <pc:sldMk cId="0" sldId="332"/>
            <ac:grpSpMk id="33" creationId="{C55282C8-5C9C-4643-8A9F-201619C6523B}"/>
          </ac:grpSpMkLst>
        </pc:grpChg>
        <pc:grpChg chg="add mod">
          <ac:chgData name=" " userId="6fe46ec0-47a7-43ca-b5e8-8b49402729d5" providerId="ADAL" clId="{E81323E0-4811-0146-9116-DD4BD1BDA62F}" dt="2022-03-25T15:14:51.183" v="442" actId="1076"/>
          <ac:grpSpMkLst>
            <pc:docMk/>
            <pc:sldMk cId="0" sldId="332"/>
            <ac:grpSpMk id="36" creationId="{AEF1DE2B-4B7F-2241-96A6-F269023C9BA7}"/>
          </ac:grpSpMkLst>
        </pc:grpChg>
        <pc:picChg chg="mod">
          <ac:chgData name=" " userId="6fe46ec0-47a7-43ca-b5e8-8b49402729d5" providerId="ADAL" clId="{E81323E0-4811-0146-9116-DD4BD1BDA62F}" dt="2022-03-25T14:45:40.319" v="208" actId="14100"/>
          <ac:picMkLst>
            <pc:docMk/>
            <pc:sldMk cId="0" sldId="332"/>
            <ac:picMk id="25" creationId="{045A4B6C-7125-DA42-86A4-6401063C5ADD}"/>
          </ac:picMkLst>
        </pc:picChg>
        <pc:picChg chg="mod">
          <ac:chgData name=" " userId="6fe46ec0-47a7-43ca-b5e8-8b49402729d5" providerId="ADAL" clId="{E81323E0-4811-0146-9116-DD4BD1BDA62F}" dt="2022-03-25T14:45:40.319" v="208" actId="14100"/>
          <ac:picMkLst>
            <pc:docMk/>
            <pc:sldMk cId="0" sldId="332"/>
            <ac:picMk id="27" creationId="{C5DEAFFC-3DD8-264D-99EE-AAE8EE059EA0}"/>
          </ac:picMkLst>
        </pc:picChg>
        <pc:picChg chg="mod">
          <ac:chgData name=" " userId="6fe46ec0-47a7-43ca-b5e8-8b49402729d5" providerId="ADAL" clId="{E81323E0-4811-0146-9116-DD4BD1BDA62F}" dt="2022-03-25T14:45:40.319" v="208" actId="14100"/>
          <ac:picMkLst>
            <pc:docMk/>
            <pc:sldMk cId="0" sldId="332"/>
            <ac:picMk id="30" creationId="{A7C12789-D0E9-8943-9E97-0403BD9ABED6}"/>
          </ac:picMkLst>
        </pc:picChg>
        <pc:picChg chg="mod">
          <ac:chgData name=" " userId="6fe46ec0-47a7-43ca-b5e8-8b49402729d5" providerId="ADAL" clId="{E81323E0-4811-0146-9116-DD4BD1BDA62F}" dt="2022-03-25T14:45:40.319" v="208" actId="14100"/>
          <ac:picMkLst>
            <pc:docMk/>
            <pc:sldMk cId="0" sldId="332"/>
            <ac:picMk id="31" creationId="{FD893743-1D26-8446-B883-DB2038ABB442}"/>
          </ac:picMkLst>
        </pc:picChg>
        <pc:picChg chg="mod">
          <ac:chgData name=" " userId="6fe46ec0-47a7-43ca-b5e8-8b49402729d5" providerId="ADAL" clId="{E81323E0-4811-0146-9116-DD4BD1BDA62F}" dt="2022-03-25T15:14:43.173" v="440" actId="1076"/>
          <ac:picMkLst>
            <pc:docMk/>
            <pc:sldMk cId="0" sldId="332"/>
            <ac:picMk id="34" creationId="{9F032B5C-D47E-E44D-AE5F-72037B160230}"/>
          </ac:picMkLst>
        </pc:picChg>
        <pc:picChg chg="mod">
          <ac:chgData name=" " userId="6fe46ec0-47a7-43ca-b5e8-8b49402729d5" providerId="ADAL" clId="{E81323E0-4811-0146-9116-DD4BD1BDA62F}" dt="2022-03-25T15:14:43.173" v="440" actId="1076"/>
          <ac:picMkLst>
            <pc:docMk/>
            <pc:sldMk cId="0" sldId="332"/>
            <ac:picMk id="38" creationId="{57E7B4B9-23B3-4B4C-B136-228908A57A20}"/>
          </ac:picMkLst>
        </pc:picChg>
        <pc:picChg chg="add del mod">
          <ac:chgData name=" " userId="6fe46ec0-47a7-43ca-b5e8-8b49402729d5" providerId="ADAL" clId="{E81323E0-4811-0146-9116-DD4BD1BDA62F}" dt="2022-03-25T15:11:12.959" v="412" actId="478"/>
          <ac:picMkLst>
            <pc:docMk/>
            <pc:sldMk cId="0" sldId="332"/>
            <ac:picMk id="1026" creationId="{47A6DEFE-F70A-F54C-9AA9-3C52F4F7CAC8}"/>
          </ac:picMkLst>
        </pc:picChg>
        <pc:cxnChg chg="mod">
          <ac:chgData name=" " userId="6fe46ec0-47a7-43ca-b5e8-8b49402729d5" providerId="ADAL" clId="{E81323E0-4811-0146-9116-DD4BD1BDA62F}" dt="2022-03-25T14:45:40.319" v="208" actId="14100"/>
          <ac:cxnSpMkLst>
            <pc:docMk/>
            <pc:sldMk cId="0" sldId="332"/>
            <ac:cxnSpMk id="18" creationId="{7BBBB650-AEA3-EE41-9D1B-7C155FB86A6A}"/>
          </ac:cxnSpMkLst>
        </pc:cxnChg>
        <pc:cxnChg chg="mod">
          <ac:chgData name=" " userId="6fe46ec0-47a7-43ca-b5e8-8b49402729d5" providerId="ADAL" clId="{E81323E0-4811-0146-9116-DD4BD1BDA62F}" dt="2022-03-25T14:45:40.319" v="208" actId="14100"/>
          <ac:cxnSpMkLst>
            <pc:docMk/>
            <pc:sldMk cId="0" sldId="332"/>
            <ac:cxnSpMk id="19" creationId="{7A2065BA-83D2-204D-9E5A-4FBD825B3ADD}"/>
          </ac:cxnSpMkLst>
        </pc:cxnChg>
        <pc:cxnChg chg="mod">
          <ac:chgData name=" " userId="6fe46ec0-47a7-43ca-b5e8-8b49402729d5" providerId="ADAL" clId="{E81323E0-4811-0146-9116-DD4BD1BDA62F}" dt="2022-03-25T14:45:40.319" v="208" actId="14100"/>
          <ac:cxnSpMkLst>
            <pc:docMk/>
            <pc:sldMk cId="0" sldId="332"/>
            <ac:cxnSpMk id="20" creationId="{A3BDE4FB-2CB1-674B-BE4E-A45BFA285856}"/>
          </ac:cxnSpMkLst>
        </pc:cxnChg>
        <pc:cxnChg chg="mod">
          <ac:chgData name=" " userId="6fe46ec0-47a7-43ca-b5e8-8b49402729d5" providerId="ADAL" clId="{E81323E0-4811-0146-9116-DD4BD1BDA62F}" dt="2022-03-25T14:45:40.319" v="208" actId="14100"/>
          <ac:cxnSpMkLst>
            <pc:docMk/>
            <pc:sldMk cId="0" sldId="332"/>
            <ac:cxnSpMk id="22" creationId="{7EA114B4-349A-D34E-A8A2-C6A8A44A1D1F}"/>
          </ac:cxnSpMkLst>
        </pc:cxnChg>
        <pc:cxnChg chg="mod">
          <ac:chgData name=" " userId="6fe46ec0-47a7-43ca-b5e8-8b49402729d5" providerId="ADAL" clId="{E81323E0-4811-0146-9116-DD4BD1BDA62F}" dt="2022-03-25T14:45:40.319" v="208" actId="14100"/>
          <ac:cxnSpMkLst>
            <pc:docMk/>
            <pc:sldMk cId="0" sldId="332"/>
            <ac:cxnSpMk id="23" creationId="{EB6FC0E4-9B85-3E4E-ACEA-9047B7D0E527}"/>
          </ac:cxnSpMkLst>
        </pc:cxnChg>
        <pc:cxnChg chg="mod">
          <ac:chgData name=" " userId="6fe46ec0-47a7-43ca-b5e8-8b49402729d5" providerId="ADAL" clId="{E81323E0-4811-0146-9116-DD4BD1BDA62F}" dt="2022-03-25T14:45:40.319" v="208" actId="14100"/>
          <ac:cxnSpMkLst>
            <pc:docMk/>
            <pc:sldMk cId="0" sldId="332"/>
            <ac:cxnSpMk id="24" creationId="{97120A28-5620-B94B-9D2A-31969BD683C9}"/>
          </ac:cxnSpMkLst>
        </pc:cxnChg>
      </pc:sldChg>
      <pc:sldChg chg="add mod modShow">
        <pc:chgData name=" " userId="6fe46ec0-47a7-43ca-b5e8-8b49402729d5" providerId="ADAL" clId="{E81323E0-4811-0146-9116-DD4BD1BDA62F}" dt="2022-03-25T15:10:01.983" v="410" actId="729"/>
        <pc:sldMkLst>
          <pc:docMk/>
          <pc:sldMk cId="2080622315" sldId="407"/>
        </pc:sldMkLst>
      </pc:sldChg>
      <pc:sldChg chg="addSp delSp modSp add mod modShow">
        <pc:chgData name=" " userId="6fe46ec0-47a7-43ca-b5e8-8b49402729d5" providerId="ADAL" clId="{E81323E0-4811-0146-9116-DD4BD1BDA62F}" dt="2022-03-25T15:15:50.691" v="462" actId="729"/>
        <pc:sldMkLst>
          <pc:docMk/>
          <pc:sldMk cId="1698945362" sldId="408"/>
        </pc:sldMkLst>
        <pc:spChg chg="del">
          <ac:chgData name=" " userId="6fe46ec0-47a7-43ca-b5e8-8b49402729d5" providerId="ADAL" clId="{E81323E0-4811-0146-9116-DD4BD1BDA62F}" dt="2022-03-25T14:37:31.129" v="77" actId="478"/>
          <ac:spMkLst>
            <pc:docMk/>
            <pc:sldMk cId="1698945362" sldId="408"/>
            <ac:spMk id="2" creationId="{0C4B99C2-B6FE-B648-BD59-DE40CCB2C4B4}"/>
          </ac:spMkLst>
        </pc:spChg>
        <pc:spChg chg="add del mod">
          <ac:chgData name=" " userId="6fe46ec0-47a7-43ca-b5e8-8b49402729d5" providerId="ADAL" clId="{E81323E0-4811-0146-9116-DD4BD1BDA62F}" dt="2022-03-25T14:44:59.970" v="202" actId="478"/>
          <ac:spMkLst>
            <pc:docMk/>
            <pc:sldMk cId="1698945362" sldId="408"/>
            <ac:spMk id="4" creationId="{1C26DCBB-35B0-3349-BDF4-BF50B728789B}"/>
          </ac:spMkLst>
        </pc:spChg>
        <pc:spChg chg="mod">
          <ac:chgData name=" " userId="6fe46ec0-47a7-43ca-b5e8-8b49402729d5" providerId="ADAL" clId="{E81323E0-4811-0146-9116-DD4BD1BDA62F}" dt="2022-03-25T15:09:42.515" v="408" actId="1076"/>
          <ac:spMkLst>
            <pc:docMk/>
            <pc:sldMk cId="1698945362" sldId="408"/>
            <ac:spMk id="11" creationId="{F53F8EF7-AD3D-0A46-B990-639D1B3D0ADE}"/>
          </ac:spMkLst>
        </pc:spChg>
        <pc:spChg chg="mod">
          <ac:chgData name=" " userId="6fe46ec0-47a7-43ca-b5e8-8b49402729d5" providerId="ADAL" clId="{E81323E0-4811-0146-9116-DD4BD1BDA62F}" dt="2022-03-25T15:09:42.515" v="408" actId="1076"/>
          <ac:spMkLst>
            <pc:docMk/>
            <pc:sldMk cId="1698945362" sldId="408"/>
            <ac:spMk id="13" creationId="{FA8010BF-E076-BA4B-BCD4-01A6A27CE4A9}"/>
          </ac:spMkLst>
        </pc:spChg>
        <pc:spChg chg="mod">
          <ac:chgData name=" " userId="6fe46ec0-47a7-43ca-b5e8-8b49402729d5" providerId="ADAL" clId="{E81323E0-4811-0146-9116-DD4BD1BDA62F}" dt="2022-03-25T15:09:42.515" v="408" actId="1076"/>
          <ac:spMkLst>
            <pc:docMk/>
            <pc:sldMk cId="1698945362" sldId="408"/>
            <ac:spMk id="17" creationId="{CC7B92A2-B288-444E-93AC-833EFD90D920}"/>
          </ac:spMkLst>
        </pc:spChg>
        <pc:spChg chg="add del mod">
          <ac:chgData name=" " userId="6fe46ec0-47a7-43ca-b5e8-8b49402729d5" providerId="ADAL" clId="{E81323E0-4811-0146-9116-DD4BD1BDA62F}" dt="2022-03-25T14:37:11.829" v="72" actId="478"/>
          <ac:spMkLst>
            <pc:docMk/>
            <pc:sldMk cId="1698945362" sldId="408"/>
            <ac:spMk id="18" creationId="{EBFE4CE0-5573-F54D-A186-6AB5ACE24CC5}"/>
          </ac:spMkLst>
        </pc:spChg>
        <pc:spChg chg="add mod">
          <ac:chgData name=" " userId="6fe46ec0-47a7-43ca-b5e8-8b49402729d5" providerId="ADAL" clId="{E81323E0-4811-0146-9116-DD4BD1BDA62F}" dt="2022-03-25T15:09:42.515" v="408" actId="1076"/>
          <ac:spMkLst>
            <pc:docMk/>
            <pc:sldMk cId="1698945362" sldId="408"/>
            <ac:spMk id="20" creationId="{434BDB7F-2149-E54A-9510-E66E44692216}"/>
          </ac:spMkLst>
        </pc:spChg>
        <pc:spChg chg="add mod">
          <ac:chgData name=" " userId="6fe46ec0-47a7-43ca-b5e8-8b49402729d5" providerId="ADAL" clId="{E81323E0-4811-0146-9116-DD4BD1BDA62F}" dt="2022-03-25T15:09:42.515" v="408" actId="1076"/>
          <ac:spMkLst>
            <pc:docMk/>
            <pc:sldMk cId="1698945362" sldId="408"/>
            <ac:spMk id="31" creationId="{1EDFD3E4-A0D8-CC47-B139-2A4E9CEE4EA1}"/>
          </ac:spMkLst>
        </pc:spChg>
        <pc:spChg chg="add mod">
          <ac:chgData name=" " userId="6fe46ec0-47a7-43ca-b5e8-8b49402729d5" providerId="ADAL" clId="{E81323E0-4811-0146-9116-DD4BD1BDA62F}" dt="2022-03-25T15:09:47.997" v="409" actId="1076"/>
          <ac:spMkLst>
            <pc:docMk/>
            <pc:sldMk cId="1698945362" sldId="408"/>
            <ac:spMk id="42" creationId="{1282970D-F518-C846-B334-AC484AB240FE}"/>
          </ac:spMkLst>
        </pc:spChg>
        <pc:spChg chg="mod">
          <ac:chgData name=" " userId="6fe46ec0-47a7-43ca-b5e8-8b49402729d5" providerId="ADAL" clId="{E81323E0-4811-0146-9116-DD4BD1BDA62F}" dt="2022-03-25T15:09:42.515" v="408" actId="1076"/>
          <ac:spMkLst>
            <pc:docMk/>
            <pc:sldMk cId="1698945362" sldId="408"/>
            <ac:spMk id="6149" creationId="{00000000-0000-0000-0000-000000000000}"/>
          </ac:spMkLst>
        </pc:spChg>
        <pc:grpChg chg="add mod">
          <ac:chgData name=" " userId="6fe46ec0-47a7-43ca-b5e8-8b49402729d5" providerId="ADAL" clId="{E81323E0-4811-0146-9116-DD4BD1BDA62F}" dt="2022-03-25T15:09:42.515" v="408" actId="1076"/>
          <ac:grpSpMkLst>
            <pc:docMk/>
            <pc:sldMk cId="1698945362" sldId="408"/>
            <ac:grpSpMk id="3" creationId="{ED94AEEE-35A6-594B-8E14-B66F359A4364}"/>
          </ac:grpSpMkLst>
        </pc:grpChg>
        <pc:grpChg chg="add mod">
          <ac:chgData name=" " userId="6fe46ec0-47a7-43ca-b5e8-8b49402729d5" providerId="ADAL" clId="{E81323E0-4811-0146-9116-DD4BD1BDA62F}" dt="2022-03-25T15:09:42.515" v="408" actId="1076"/>
          <ac:grpSpMkLst>
            <pc:docMk/>
            <pc:sldMk cId="1698945362" sldId="408"/>
            <ac:grpSpMk id="8" creationId="{F78FE7DB-C4FB-0146-8262-F1A7F02B166F}"/>
          </ac:grpSpMkLst>
        </pc:grpChg>
        <pc:grpChg chg="add mod">
          <ac:chgData name=" " userId="6fe46ec0-47a7-43ca-b5e8-8b49402729d5" providerId="ADAL" clId="{E81323E0-4811-0146-9116-DD4BD1BDA62F}" dt="2022-03-25T15:09:42.515" v="408" actId="1076"/>
          <ac:grpSpMkLst>
            <pc:docMk/>
            <pc:sldMk cId="1698945362" sldId="408"/>
            <ac:grpSpMk id="12" creationId="{E45C257C-C3EB-F34E-A81C-9D0690543E1D}"/>
          </ac:grpSpMkLst>
        </pc:grpChg>
        <pc:grpChg chg="add mod">
          <ac:chgData name=" " userId="6fe46ec0-47a7-43ca-b5e8-8b49402729d5" providerId="ADAL" clId="{E81323E0-4811-0146-9116-DD4BD1BDA62F}" dt="2022-03-25T15:09:42.515" v="408" actId="1076"/>
          <ac:grpSpMkLst>
            <pc:docMk/>
            <pc:sldMk cId="1698945362" sldId="408"/>
            <ac:grpSpMk id="15" creationId="{BC1C11F0-AAAD-A545-8AD0-8EE32E374C65}"/>
          </ac:grpSpMkLst>
        </pc:grpChg>
        <pc:grpChg chg="add mod">
          <ac:chgData name=" " userId="6fe46ec0-47a7-43ca-b5e8-8b49402729d5" providerId="ADAL" clId="{E81323E0-4811-0146-9116-DD4BD1BDA62F}" dt="2022-03-25T15:09:42.515" v="408" actId="1076"/>
          <ac:grpSpMkLst>
            <pc:docMk/>
            <pc:sldMk cId="1698945362" sldId="408"/>
            <ac:grpSpMk id="41" creationId="{0B5CB5C3-6F3C-9E4D-88DD-2ABB6CDDE6F2}"/>
          </ac:grpSpMkLst>
        </pc:grpChg>
        <pc:picChg chg="mod">
          <ac:chgData name=" " userId="6fe46ec0-47a7-43ca-b5e8-8b49402729d5" providerId="ADAL" clId="{E81323E0-4811-0146-9116-DD4BD1BDA62F}" dt="2022-03-25T15:09:42.515" v="408" actId="1076"/>
          <ac:picMkLst>
            <pc:docMk/>
            <pc:sldMk cId="1698945362" sldId="408"/>
            <ac:picMk id="9" creationId="{08606F0D-78C3-614D-8473-3D9001C5F3D6}"/>
          </ac:picMkLst>
        </pc:picChg>
        <pc:picChg chg="mod">
          <ac:chgData name=" " userId="6fe46ec0-47a7-43ca-b5e8-8b49402729d5" providerId="ADAL" clId="{E81323E0-4811-0146-9116-DD4BD1BDA62F}" dt="2022-03-25T15:09:42.515" v="408" actId="1076"/>
          <ac:picMkLst>
            <pc:docMk/>
            <pc:sldMk cId="1698945362" sldId="408"/>
            <ac:picMk id="14" creationId="{C7D62D1B-D322-9B4A-9AB6-A88324F8D743}"/>
          </ac:picMkLst>
        </pc:picChg>
        <pc:picChg chg="mod">
          <ac:chgData name=" " userId="6fe46ec0-47a7-43ca-b5e8-8b49402729d5" providerId="ADAL" clId="{E81323E0-4811-0146-9116-DD4BD1BDA62F}" dt="2022-03-25T15:09:42.515" v="408" actId="1076"/>
          <ac:picMkLst>
            <pc:docMk/>
            <pc:sldMk cId="1698945362" sldId="408"/>
            <ac:picMk id="16" creationId="{9EBFC5F5-F811-794C-8FB7-B107463CF415}"/>
          </ac:picMkLst>
        </pc:picChg>
        <pc:picChg chg="add mod">
          <ac:chgData name=" " userId="6fe46ec0-47a7-43ca-b5e8-8b49402729d5" providerId="ADAL" clId="{E81323E0-4811-0146-9116-DD4BD1BDA62F}" dt="2022-03-25T15:09:42.515" v="408" actId="1076"/>
          <ac:picMkLst>
            <pc:docMk/>
            <pc:sldMk cId="1698945362" sldId="408"/>
            <ac:picMk id="19" creationId="{0263D6EC-E1AC-4E48-9D5D-836FE4E5F99D}"/>
          </ac:picMkLst>
        </pc:picChg>
        <pc:picChg chg="del">
          <ac:chgData name=" " userId="6fe46ec0-47a7-43ca-b5e8-8b49402729d5" providerId="ADAL" clId="{E81323E0-4811-0146-9116-DD4BD1BDA62F}" dt="2022-03-25T14:37:29.324" v="76" actId="478"/>
          <ac:picMkLst>
            <pc:docMk/>
            <pc:sldMk cId="1698945362" sldId="408"/>
            <ac:picMk id="1026" creationId="{47A6DEFE-F70A-F54C-9AA9-3C52F4F7CAC8}"/>
          </ac:picMkLst>
        </pc:picChg>
        <pc:cxnChg chg="add mod">
          <ac:chgData name=" " userId="6fe46ec0-47a7-43ca-b5e8-8b49402729d5" providerId="ADAL" clId="{E81323E0-4811-0146-9116-DD4BD1BDA62F}" dt="2022-03-25T15:09:42.515" v="408" actId="1076"/>
          <ac:cxnSpMkLst>
            <pc:docMk/>
            <pc:sldMk cId="1698945362" sldId="408"/>
            <ac:cxnSpMk id="22" creationId="{68B73DAD-FEFA-034D-A8B7-B54A1A3819E4}"/>
          </ac:cxnSpMkLst>
        </pc:cxnChg>
        <pc:cxnChg chg="add mod">
          <ac:chgData name=" " userId="6fe46ec0-47a7-43ca-b5e8-8b49402729d5" providerId="ADAL" clId="{E81323E0-4811-0146-9116-DD4BD1BDA62F}" dt="2022-03-25T15:09:42.515" v="408" actId="1076"/>
          <ac:cxnSpMkLst>
            <pc:docMk/>
            <pc:sldMk cId="1698945362" sldId="408"/>
            <ac:cxnSpMk id="27" creationId="{35F401F0-C9ED-B840-915B-20175FAA82EA}"/>
          </ac:cxnSpMkLst>
        </pc:cxnChg>
        <pc:cxnChg chg="add del">
          <ac:chgData name=" " userId="6fe46ec0-47a7-43ca-b5e8-8b49402729d5" providerId="ADAL" clId="{E81323E0-4811-0146-9116-DD4BD1BDA62F}" dt="2022-03-25T14:41:19.784" v="171" actId="478"/>
          <ac:cxnSpMkLst>
            <pc:docMk/>
            <pc:sldMk cId="1698945362" sldId="408"/>
            <ac:cxnSpMk id="28" creationId="{27924BA0-3DAD-BD4F-96F9-B4B2AB37ABC7}"/>
          </ac:cxnSpMkLst>
        </pc:cxnChg>
        <pc:cxnChg chg="add mod">
          <ac:chgData name=" " userId="6fe46ec0-47a7-43ca-b5e8-8b49402729d5" providerId="ADAL" clId="{E81323E0-4811-0146-9116-DD4BD1BDA62F}" dt="2022-03-25T15:09:42.515" v="408" actId="1076"/>
          <ac:cxnSpMkLst>
            <pc:docMk/>
            <pc:sldMk cId="1698945362" sldId="408"/>
            <ac:cxnSpMk id="29" creationId="{28C61815-D331-654B-A013-6F0F848932D4}"/>
          </ac:cxnSpMkLst>
        </pc:cxnChg>
        <pc:cxnChg chg="add mod">
          <ac:chgData name=" " userId="6fe46ec0-47a7-43ca-b5e8-8b49402729d5" providerId="ADAL" clId="{E81323E0-4811-0146-9116-DD4BD1BDA62F}" dt="2022-03-25T15:09:42.515" v="408" actId="1076"/>
          <ac:cxnSpMkLst>
            <pc:docMk/>
            <pc:sldMk cId="1698945362" sldId="408"/>
            <ac:cxnSpMk id="35" creationId="{D4F93BB5-E093-7E47-A021-FA0669D241B3}"/>
          </ac:cxnSpMkLst>
        </pc:cxnChg>
        <pc:cxnChg chg="add mod">
          <ac:chgData name=" " userId="6fe46ec0-47a7-43ca-b5e8-8b49402729d5" providerId="ADAL" clId="{E81323E0-4811-0146-9116-DD4BD1BDA62F}" dt="2022-03-25T15:09:42.515" v="408" actId="1076"/>
          <ac:cxnSpMkLst>
            <pc:docMk/>
            <pc:sldMk cId="1698945362" sldId="408"/>
            <ac:cxnSpMk id="38" creationId="{D18AD779-B8D4-9245-9D34-4A77E9AA89BA}"/>
          </ac:cxnSpMkLst>
        </pc:cxnChg>
        <pc:cxnChg chg="add mod">
          <ac:chgData name=" " userId="6fe46ec0-47a7-43ca-b5e8-8b49402729d5" providerId="ADAL" clId="{E81323E0-4811-0146-9116-DD4BD1BDA62F}" dt="2022-03-25T15:09:42.515" v="408" actId="1076"/>
          <ac:cxnSpMkLst>
            <pc:docMk/>
            <pc:sldMk cId="1698945362" sldId="408"/>
            <ac:cxnSpMk id="39" creationId="{ED406475-AF3C-3D44-BD56-DCD80B19FB7C}"/>
          </ac:cxnSpMkLst>
        </pc:cxnChg>
      </pc:sldChg>
      <pc:sldChg chg="addSp delSp modSp add mod">
        <pc:chgData name=" " userId="6fe46ec0-47a7-43ca-b5e8-8b49402729d5" providerId="ADAL" clId="{E81323E0-4811-0146-9116-DD4BD1BDA62F}" dt="2022-03-25T14:56:54.831" v="399" actId="1076"/>
        <pc:sldMkLst>
          <pc:docMk/>
          <pc:sldMk cId="2084000966" sldId="409"/>
        </pc:sldMkLst>
        <pc:spChg chg="del">
          <ac:chgData name=" " userId="6fe46ec0-47a7-43ca-b5e8-8b49402729d5" providerId="ADAL" clId="{E81323E0-4811-0146-9116-DD4BD1BDA62F}" dt="2022-03-25T14:51:54.090" v="210" actId="478"/>
          <ac:spMkLst>
            <pc:docMk/>
            <pc:sldMk cId="2084000966" sldId="409"/>
            <ac:spMk id="7" creationId="{F4C1D3D2-07AB-4A5B-8101-A940369888BC}"/>
          </ac:spMkLst>
        </pc:spChg>
        <pc:spChg chg="add del mod">
          <ac:chgData name=" " userId="6fe46ec0-47a7-43ca-b5e8-8b49402729d5" providerId="ADAL" clId="{E81323E0-4811-0146-9116-DD4BD1BDA62F}" dt="2022-03-25T14:56:04.372" v="373" actId="478"/>
          <ac:spMkLst>
            <pc:docMk/>
            <pc:sldMk cId="2084000966" sldId="409"/>
            <ac:spMk id="8" creationId="{66B7B55F-1A8D-437D-A93E-BDB4BE279BBA}"/>
          </ac:spMkLst>
        </pc:spChg>
        <pc:spChg chg="add del mod">
          <ac:chgData name=" " userId="6fe46ec0-47a7-43ca-b5e8-8b49402729d5" providerId="ADAL" clId="{E81323E0-4811-0146-9116-DD4BD1BDA62F}" dt="2022-03-25T14:56:54.831" v="399" actId="1076"/>
          <ac:spMkLst>
            <pc:docMk/>
            <pc:sldMk cId="2084000966" sldId="409"/>
            <ac:spMk id="9" creationId="{DF1EE747-3323-456C-8C4F-B774C5003603}"/>
          </ac:spMkLst>
        </pc:spChg>
        <pc:spChg chg="add del">
          <ac:chgData name=" " userId="6fe46ec0-47a7-43ca-b5e8-8b49402729d5" providerId="ADAL" clId="{E81323E0-4811-0146-9116-DD4BD1BDA62F}" dt="2022-03-25T14:53:55.978" v="325" actId="478"/>
          <ac:spMkLst>
            <pc:docMk/>
            <pc:sldMk cId="2084000966" sldId="409"/>
            <ac:spMk id="10" creationId="{DD9360EB-7A19-4F8A-97B3-A5DCED6C6B63}"/>
          </ac:spMkLst>
        </pc:spChg>
        <pc:spChg chg="add mod">
          <ac:chgData name=" " userId="6fe46ec0-47a7-43ca-b5e8-8b49402729d5" providerId="ADAL" clId="{E81323E0-4811-0146-9116-DD4BD1BDA62F}" dt="2022-03-25T14:56:51.394" v="398" actId="1076"/>
          <ac:spMkLst>
            <pc:docMk/>
            <pc:sldMk cId="2084000966" sldId="409"/>
            <ac:spMk id="11" creationId="{B0C0B3C4-4BBE-834B-95C8-9D0F27653DFA}"/>
          </ac:spMkLst>
        </pc:spChg>
        <pc:spChg chg="add del mod">
          <ac:chgData name=" " userId="6fe46ec0-47a7-43ca-b5e8-8b49402729d5" providerId="ADAL" clId="{E81323E0-4811-0146-9116-DD4BD1BDA62F}" dt="2022-03-25T14:55:39.695" v="366"/>
          <ac:spMkLst>
            <pc:docMk/>
            <pc:sldMk cId="2084000966" sldId="409"/>
            <ac:spMk id="12" creationId="{E71EB2E0-642C-A946-B476-0260792A2266}"/>
          </ac:spMkLst>
        </pc:spChg>
      </pc:sldChg>
    </pc:docChg>
  </pc:docChgLst>
  <pc:docChgLst>
    <pc:chgData name="VU Viet Linh" userId="S::vietlinh.vu.2021@mitb.smu.edu.sg::e91abbbc-1557-4bf0-852c-7c8ab9977567" providerId="AD" clId="Web-{338ADA2D-6AA7-4B88-98EA-AEDD99A9B170}"/>
    <pc:docChg chg="modSld">
      <pc:chgData name="VU Viet Linh" userId="S::vietlinh.vu.2021@mitb.smu.edu.sg::e91abbbc-1557-4bf0-852c-7c8ab9977567" providerId="AD" clId="Web-{338ADA2D-6AA7-4B88-98EA-AEDD99A9B170}" dt="2022-03-26T03:23:43.971" v="5" actId="1076"/>
      <pc:docMkLst>
        <pc:docMk/>
      </pc:docMkLst>
      <pc:sldChg chg="modSp">
        <pc:chgData name="VU Viet Linh" userId="S::vietlinh.vu.2021@mitb.smu.edu.sg::e91abbbc-1557-4bf0-852c-7c8ab9977567" providerId="AD" clId="Web-{338ADA2D-6AA7-4B88-98EA-AEDD99A9B170}" dt="2022-03-26T03:23:12.080" v="4" actId="1076"/>
        <pc:sldMkLst>
          <pc:docMk/>
          <pc:sldMk cId="0" sldId="332"/>
        </pc:sldMkLst>
        <pc:spChg chg="mod">
          <ac:chgData name="VU Viet Linh" userId="S::vietlinh.vu.2021@mitb.smu.edu.sg::e91abbbc-1557-4bf0-852c-7c8ab9977567" providerId="AD" clId="Web-{338ADA2D-6AA7-4B88-98EA-AEDD99A9B170}" dt="2022-03-26T03:23:08.767" v="1" actId="1076"/>
          <ac:spMkLst>
            <pc:docMk/>
            <pc:sldMk cId="0" sldId="332"/>
            <ac:spMk id="6149" creationId="{00000000-0000-0000-0000-000000000000}"/>
          </ac:spMkLst>
        </pc:spChg>
        <pc:grpChg chg="mod">
          <ac:chgData name="VU Viet Linh" userId="S::vietlinh.vu.2021@mitb.smu.edu.sg::e91abbbc-1557-4bf0-852c-7c8ab9977567" providerId="AD" clId="Web-{338ADA2D-6AA7-4B88-98EA-AEDD99A9B170}" dt="2022-03-26T03:23:08.783" v="2" actId="1076"/>
          <ac:grpSpMkLst>
            <pc:docMk/>
            <pc:sldMk cId="0" sldId="332"/>
            <ac:grpSpMk id="33" creationId="{C55282C8-5C9C-4643-8A9F-201619C6523B}"/>
          </ac:grpSpMkLst>
        </pc:grpChg>
        <pc:grpChg chg="mod">
          <ac:chgData name="VU Viet Linh" userId="S::vietlinh.vu.2021@mitb.smu.edu.sg::e91abbbc-1557-4bf0-852c-7c8ab9977567" providerId="AD" clId="Web-{338ADA2D-6AA7-4B88-98EA-AEDD99A9B170}" dt="2022-03-26T03:23:08.798" v="3" actId="1076"/>
          <ac:grpSpMkLst>
            <pc:docMk/>
            <pc:sldMk cId="0" sldId="332"/>
            <ac:grpSpMk id="36" creationId="{AEF1DE2B-4B7F-2241-96A6-F269023C9BA7}"/>
          </ac:grpSpMkLst>
        </pc:grpChg>
        <pc:picChg chg="mod">
          <ac:chgData name="VU Viet Linh" userId="S::vietlinh.vu.2021@mitb.smu.edu.sg::e91abbbc-1557-4bf0-852c-7c8ab9977567" providerId="AD" clId="Web-{338ADA2D-6AA7-4B88-98EA-AEDD99A9B170}" dt="2022-03-26T03:23:12.080" v="4" actId="1076"/>
          <ac:picMkLst>
            <pc:docMk/>
            <pc:sldMk cId="0" sldId="332"/>
            <ac:picMk id="3" creationId="{210711D2-E9D6-FE20-CEE5-98A2B31726C8}"/>
          </ac:picMkLst>
        </pc:picChg>
      </pc:sldChg>
      <pc:sldChg chg="modSp">
        <pc:chgData name="VU Viet Linh" userId="S::vietlinh.vu.2021@mitb.smu.edu.sg::e91abbbc-1557-4bf0-852c-7c8ab9977567" providerId="AD" clId="Web-{338ADA2D-6AA7-4B88-98EA-AEDD99A9B170}" dt="2022-03-26T03:23:43.971" v="5" actId="1076"/>
        <pc:sldMkLst>
          <pc:docMk/>
          <pc:sldMk cId="3639116487" sldId="379"/>
        </pc:sldMkLst>
        <pc:picChg chg="mod">
          <ac:chgData name="VU Viet Linh" userId="S::vietlinh.vu.2021@mitb.smu.edu.sg::e91abbbc-1557-4bf0-852c-7c8ab9977567" providerId="AD" clId="Web-{338ADA2D-6AA7-4B88-98EA-AEDD99A9B170}" dt="2022-03-26T03:23:43.971" v="5" actId="1076"/>
          <ac:picMkLst>
            <pc:docMk/>
            <pc:sldMk cId="3639116487" sldId="379"/>
            <ac:picMk id="5" creationId="{512DD774-4C76-F1A4-99C8-95635870B4DF}"/>
          </ac:picMkLst>
        </pc:picChg>
      </pc:sldChg>
    </pc:docChg>
  </pc:docChgLst>
  <pc:docChgLst>
    <pc:chgData name="HUANG Anni" userId="S::annihuang.2021@mitb.smu.edu.sg::0464879e-7e5f-4558-8c82-f4f0380828c4" providerId="AD" clId="Web-{E7E06050-C537-4A74-A8C8-40D77CC8A4A5}"/>
    <pc:docChg chg="modSld">
      <pc:chgData name="HUANG Anni" userId="S::annihuang.2021@mitb.smu.edu.sg::0464879e-7e5f-4558-8c82-f4f0380828c4" providerId="AD" clId="Web-{E7E06050-C537-4A74-A8C8-40D77CC8A4A5}" dt="2022-03-23T12:47:26.998" v="7"/>
      <pc:docMkLst>
        <pc:docMk/>
      </pc:docMkLst>
      <pc:sldChg chg="modSp">
        <pc:chgData name="HUANG Anni" userId="S::annihuang.2021@mitb.smu.edu.sg::0464879e-7e5f-4558-8c82-f4f0380828c4" providerId="AD" clId="Web-{E7E06050-C537-4A74-A8C8-40D77CC8A4A5}" dt="2022-03-23T12:42:51.024" v="4" actId="1076"/>
        <pc:sldMkLst>
          <pc:docMk/>
          <pc:sldMk cId="3650816937" sldId="354"/>
        </pc:sldMkLst>
        <pc:picChg chg="mod">
          <ac:chgData name="HUANG Anni" userId="S::annihuang.2021@mitb.smu.edu.sg::0464879e-7e5f-4558-8c82-f4f0380828c4" providerId="AD" clId="Web-{E7E06050-C537-4A74-A8C8-40D77CC8A4A5}" dt="2022-03-23T12:42:51.024" v="4" actId="1076"/>
          <ac:picMkLst>
            <pc:docMk/>
            <pc:sldMk cId="3650816937" sldId="354"/>
            <ac:picMk id="5" creationId="{2E167D06-08A0-4CC2-CCDC-90CA71365893}"/>
          </ac:picMkLst>
        </pc:picChg>
      </pc:sldChg>
      <pc:sldChg chg="modNotes">
        <pc:chgData name="HUANG Anni" userId="S::annihuang.2021@mitb.smu.edu.sg::0464879e-7e5f-4558-8c82-f4f0380828c4" providerId="AD" clId="Web-{E7E06050-C537-4A74-A8C8-40D77CC8A4A5}" dt="2022-03-23T12:47:26.998" v="7"/>
        <pc:sldMkLst>
          <pc:docMk/>
          <pc:sldMk cId="2839559814" sldId="355"/>
        </pc:sldMkLst>
      </pc:sldChg>
      <pc:sldChg chg="modSp">
        <pc:chgData name="HUANG Anni" userId="S::annihuang.2021@mitb.smu.edu.sg::0464879e-7e5f-4558-8c82-f4f0380828c4" providerId="AD" clId="Web-{E7E06050-C537-4A74-A8C8-40D77CC8A4A5}" dt="2022-03-23T12:42:36.415" v="3" actId="20577"/>
        <pc:sldMkLst>
          <pc:docMk/>
          <pc:sldMk cId="1809944047" sldId="371"/>
        </pc:sldMkLst>
        <pc:spChg chg="mod">
          <ac:chgData name="HUANG Anni" userId="S::annihuang.2021@mitb.smu.edu.sg::0464879e-7e5f-4558-8c82-f4f0380828c4" providerId="AD" clId="Web-{E7E06050-C537-4A74-A8C8-40D77CC8A4A5}" dt="2022-03-23T12:42:36.415" v="3" actId="20577"/>
          <ac:spMkLst>
            <pc:docMk/>
            <pc:sldMk cId="1809944047" sldId="371"/>
            <ac:spMk id="26626" creationId="{00000000-0000-0000-0000-000000000000}"/>
          </ac:spMkLst>
        </pc:spChg>
      </pc:sldChg>
    </pc:docChg>
  </pc:docChgLst>
  <pc:docChgLst>
    <pc:chgData name="HUANG Anni" userId="S::annihuang.2021@mitb.smu.edu.sg::0464879e-7e5f-4558-8c82-f4f0380828c4" providerId="AD" clId="Web-{D8D42366-5375-4370-A016-3491EC08CB3B}"/>
    <pc:docChg chg="modSld">
      <pc:chgData name="HUANG Anni" userId="S::annihuang.2021@mitb.smu.edu.sg::0464879e-7e5f-4558-8c82-f4f0380828c4" providerId="AD" clId="Web-{D8D42366-5375-4370-A016-3491EC08CB3B}" dt="2022-03-21T10:24:50.688" v="65" actId="20577"/>
      <pc:docMkLst>
        <pc:docMk/>
      </pc:docMkLst>
      <pc:sldChg chg="delSp modSp">
        <pc:chgData name="HUANG Anni" userId="S::annihuang.2021@mitb.smu.edu.sg::0464879e-7e5f-4558-8c82-f4f0380828c4" providerId="AD" clId="Web-{D8D42366-5375-4370-A016-3491EC08CB3B}" dt="2022-03-21T10:24:50.688" v="65" actId="20577"/>
        <pc:sldMkLst>
          <pc:docMk/>
          <pc:sldMk cId="2669946246" sldId="360"/>
        </pc:sldMkLst>
        <pc:spChg chg="mod">
          <ac:chgData name="HUANG Anni" userId="S::annihuang.2021@mitb.smu.edu.sg::0464879e-7e5f-4558-8c82-f4f0380828c4" providerId="AD" clId="Web-{D8D42366-5375-4370-A016-3491EC08CB3B}" dt="2022-03-21T10:24:50.688" v="65" actId="20577"/>
          <ac:spMkLst>
            <pc:docMk/>
            <pc:sldMk cId="2669946246" sldId="360"/>
            <ac:spMk id="30723" creationId="{00000000-0000-0000-0000-000000000000}"/>
          </ac:spMkLst>
        </pc:spChg>
        <pc:picChg chg="del">
          <ac:chgData name="HUANG Anni" userId="S::annihuang.2021@mitb.smu.edu.sg::0464879e-7e5f-4558-8c82-f4f0380828c4" providerId="AD" clId="Web-{D8D42366-5375-4370-A016-3491EC08CB3B}" dt="2022-03-21T10:22:39.483" v="6"/>
          <ac:picMkLst>
            <pc:docMk/>
            <pc:sldMk cId="2669946246" sldId="360"/>
            <ac:picMk id="5" creationId="{401B5462-EFE0-63BE-B970-253A254FD61B}"/>
          </ac:picMkLst>
        </pc:picChg>
      </pc:sldChg>
    </pc:docChg>
  </pc:docChgLst>
  <pc:docChgLst>
    <pc:chgData name="HUANG Anni" userId="S::annihuang.2021@mitb.smu.edu.sg::0464879e-7e5f-4558-8c82-f4f0380828c4" providerId="AD" clId="Web-{395AB526-E6A2-42EA-972D-02C34E302333}"/>
    <pc:docChg chg="modSld">
      <pc:chgData name="HUANG Anni" userId="S::annihuang.2021@mitb.smu.edu.sg::0464879e-7e5f-4558-8c82-f4f0380828c4" providerId="AD" clId="Web-{395AB526-E6A2-42EA-972D-02C34E302333}" dt="2022-03-26T03:25:03.492" v="14"/>
      <pc:docMkLst>
        <pc:docMk/>
      </pc:docMkLst>
      <pc:sldChg chg="modNotes">
        <pc:chgData name="HUANG Anni" userId="S::annihuang.2021@mitb.smu.edu.sg::0464879e-7e5f-4558-8c82-f4f0380828c4" providerId="AD" clId="Web-{395AB526-E6A2-42EA-972D-02C34E302333}" dt="2022-03-26T03:25:03.492" v="14"/>
        <pc:sldMkLst>
          <pc:docMk/>
          <pc:sldMk cId="2769521517" sldId="404"/>
        </pc:sldMkLst>
      </pc:sldChg>
    </pc:docChg>
  </pc:docChgLst>
  <pc:docChgLst>
    <pc:chgData name="VU Viet Linh" userId="S::vietlinh.vu.2021@mitb.smu.edu.sg::e91abbbc-1557-4bf0-852c-7c8ab9977567" providerId="AD" clId="Web-{AD0748E9-46BB-42C8-B263-FA061887CC1F}"/>
    <pc:docChg chg="modSld">
      <pc:chgData name="VU Viet Linh" userId="S::vietlinh.vu.2021@mitb.smu.edu.sg::e91abbbc-1557-4bf0-852c-7c8ab9977567" providerId="AD" clId="Web-{AD0748E9-46BB-42C8-B263-FA061887CC1F}" dt="2022-03-21T10:48:25.666" v="23" actId="20577"/>
      <pc:docMkLst>
        <pc:docMk/>
      </pc:docMkLst>
      <pc:sldChg chg="modSp">
        <pc:chgData name="VU Viet Linh" userId="S::vietlinh.vu.2021@mitb.smu.edu.sg::e91abbbc-1557-4bf0-852c-7c8ab9977567" providerId="AD" clId="Web-{AD0748E9-46BB-42C8-B263-FA061887CC1F}" dt="2022-03-21T10:48:25.666" v="23" actId="20577"/>
        <pc:sldMkLst>
          <pc:docMk/>
          <pc:sldMk cId="0" sldId="331"/>
        </pc:sldMkLst>
        <pc:spChg chg="mod">
          <ac:chgData name="VU Viet Linh" userId="S::vietlinh.vu.2021@mitb.smu.edu.sg::e91abbbc-1557-4bf0-852c-7c8ab9977567" providerId="AD" clId="Web-{AD0748E9-46BB-42C8-B263-FA061887CC1F}" dt="2022-03-21T10:48:25.666" v="23" actId="20577"/>
          <ac:spMkLst>
            <pc:docMk/>
            <pc:sldMk cId="0" sldId="331"/>
            <ac:spMk id="24579" creationId="{00000000-0000-0000-0000-000000000000}"/>
          </ac:spMkLst>
        </pc:spChg>
        <pc:spChg chg="mod">
          <ac:chgData name="VU Viet Linh" userId="S::vietlinh.vu.2021@mitb.smu.edu.sg::e91abbbc-1557-4bf0-852c-7c8ab9977567" providerId="AD" clId="Web-{AD0748E9-46BB-42C8-B263-FA061887CC1F}" dt="2022-03-21T10:47:30.538" v="15" actId="1076"/>
          <ac:spMkLst>
            <pc:docMk/>
            <pc:sldMk cId="0" sldId="331"/>
            <ac:spMk id="38916" creationId="{00000000-0000-0000-0000-000000000000}"/>
          </ac:spMkLst>
        </pc:spChg>
      </pc:sldChg>
    </pc:docChg>
  </pc:docChgLst>
  <pc:docChgLst>
    <pc:chgData name="YANG Guowei" userId="S::guowei.yang.2020@mitb.smu.edu.sg::a55f69ec-0eba-4b3f-b3d9-b4487ccb3d72" providerId="AD" clId="Web-{1C5CDDE0-61AD-457E-8706-1D2404D3FCE4}"/>
    <pc:docChg chg="addSld modSld">
      <pc:chgData name="YANG Guowei" userId="S::guowei.yang.2020@mitb.smu.edu.sg::a55f69ec-0eba-4b3f-b3d9-b4487ccb3d72" providerId="AD" clId="Web-{1C5CDDE0-61AD-457E-8706-1D2404D3FCE4}" dt="2022-03-24T08:38:56.213" v="26" actId="1076"/>
      <pc:docMkLst>
        <pc:docMk/>
      </pc:docMkLst>
      <pc:sldChg chg="modSp">
        <pc:chgData name="YANG Guowei" userId="S::guowei.yang.2020@mitb.smu.edu.sg::a55f69ec-0eba-4b3f-b3d9-b4487ccb3d72" providerId="AD" clId="Web-{1C5CDDE0-61AD-457E-8706-1D2404D3FCE4}" dt="2022-03-24T08:37:23.618" v="11" actId="20577"/>
        <pc:sldMkLst>
          <pc:docMk/>
          <pc:sldMk cId="0" sldId="326"/>
        </pc:sldMkLst>
        <pc:spChg chg="mod">
          <ac:chgData name="YANG Guowei" userId="S::guowei.yang.2020@mitb.smu.edu.sg::a55f69ec-0eba-4b3f-b3d9-b4487ccb3d72" providerId="AD" clId="Web-{1C5CDDE0-61AD-457E-8706-1D2404D3FCE4}" dt="2022-03-24T08:37:23.618" v="11" actId="20577"/>
          <ac:spMkLst>
            <pc:docMk/>
            <pc:sldMk cId="0" sldId="326"/>
            <ac:spMk id="36866" creationId="{00000000-0000-0000-0000-000000000000}"/>
          </ac:spMkLst>
        </pc:spChg>
        <pc:spChg chg="mod">
          <ac:chgData name="YANG Guowei" userId="S::guowei.yang.2020@mitb.smu.edu.sg::a55f69ec-0eba-4b3f-b3d9-b4487ccb3d72" providerId="AD" clId="Web-{1C5CDDE0-61AD-457E-8706-1D2404D3FCE4}" dt="2022-03-24T08:37:04.274" v="2" actId="20577"/>
          <ac:spMkLst>
            <pc:docMk/>
            <pc:sldMk cId="0" sldId="326"/>
            <ac:spMk id="36867" creationId="{00000000-0000-0000-0000-000000000000}"/>
          </ac:spMkLst>
        </pc:spChg>
      </pc:sldChg>
      <pc:sldChg chg="modSp add replId">
        <pc:chgData name="YANG Guowei" userId="S::guowei.yang.2020@mitb.smu.edu.sg::a55f69ec-0eba-4b3f-b3d9-b4487ccb3d72" providerId="AD" clId="Web-{1C5CDDE0-61AD-457E-8706-1D2404D3FCE4}" dt="2022-03-24T08:38:56.213" v="26" actId="1076"/>
        <pc:sldMkLst>
          <pc:docMk/>
          <pc:sldMk cId="3293125197" sldId="389"/>
        </pc:sldMkLst>
        <pc:spChg chg="mod">
          <ac:chgData name="YANG Guowei" userId="S::guowei.yang.2020@mitb.smu.edu.sg::a55f69ec-0eba-4b3f-b3d9-b4487ccb3d72" providerId="AD" clId="Web-{1C5CDDE0-61AD-457E-8706-1D2404D3FCE4}" dt="2022-03-24T08:38:56.213" v="26" actId="1076"/>
          <ac:spMkLst>
            <pc:docMk/>
            <pc:sldMk cId="3293125197" sldId="389"/>
            <ac:spMk id="36866" creationId="{00000000-0000-0000-0000-000000000000}"/>
          </ac:spMkLst>
        </pc:spChg>
        <pc:spChg chg="mod">
          <ac:chgData name="YANG Guowei" userId="S::guowei.yang.2020@mitb.smu.edu.sg::a55f69ec-0eba-4b3f-b3d9-b4487ccb3d72" providerId="AD" clId="Web-{1C5CDDE0-61AD-457E-8706-1D2404D3FCE4}" dt="2022-03-24T08:38:12.869" v="14" actId="20577"/>
          <ac:spMkLst>
            <pc:docMk/>
            <pc:sldMk cId="3293125197" sldId="389"/>
            <ac:spMk id="36867" creationId="{00000000-0000-0000-0000-000000000000}"/>
          </ac:spMkLst>
        </pc:spChg>
      </pc:sldChg>
    </pc:docChg>
  </pc:docChgLst>
  <pc:docChgLst>
    <pc:chgData name="VU Viet Linh" userId="S::vietlinh.vu.2021@mitb.smu.edu.sg::e91abbbc-1557-4bf0-852c-7c8ab9977567" providerId="AD" clId="Web-{E63A090C-2892-4982-B02E-9A359D564826}"/>
    <pc:docChg chg="modSld">
      <pc:chgData name="VU Viet Linh" userId="S::vietlinh.vu.2021@mitb.smu.edu.sg::e91abbbc-1557-4bf0-852c-7c8ab9977567" providerId="AD" clId="Web-{E63A090C-2892-4982-B02E-9A359D564826}" dt="2022-03-25T07:37:15.239" v="41" actId="1076"/>
      <pc:docMkLst>
        <pc:docMk/>
      </pc:docMkLst>
      <pc:sldChg chg="modSp">
        <pc:chgData name="VU Viet Linh" userId="S::vietlinh.vu.2021@mitb.smu.edu.sg::e91abbbc-1557-4bf0-852c-7c8ab9977567" providerId="AD" clId="Web-{E63A090C-2892-4982-B02E-9A359D564826}" dt="2022-03-25T07:02:41.369" v="18" actId="20577"/>
        <pc:sldMkLst>
          <pc:docMk/>
          <pc:sldMk cId="0" sldId="332"/>
        </pc:sldMkLst>
        <pc:spChg chg="mod">
          <ac:chgData name="VU Viet Linh" userId="S::vietlinh.vu.2021@mitb.smu.edu.sg::e91abbbc-1557-4bf0-852c-7c8ab9977567" providerId="AD" clId="Web-{E63A090C-2892-4982-B02E-9A359D564826}" dt="2022-03-25T07:01:54.805" v="11" actId="20577"/>
          <ac:spMkLst>
            <pc:docMk/>
            <pc:sldMk cId="0" sldId="332"/>
            <ac:spMk id="7" creationId="{F4C1D3D2-07AB-4A5B-8101-A940369888BC}"/>
          </ac:spMkLst>
        </pc:spChg>
        <pc:spChg chg="mod">
          <ac:chgData name="VU Viet Linh" userId="S::vietlinh.vu.2021@mitb.smu.edu.sg::e91abbbc-1557-4bf0-852c-7c8ab9977567" providerId="AD" clId="Web-{E63A090C-2892-4982-B02E-9A359D564826}" dt="2022-03-25T07:02:41.369" v="18" actId="20577"/>
          <ac:spMkLst>
            <pc:docMk/>
            <pc:sldMk cId="0" sldId="332"/>
            <ac:spMk id="8" creationId="{66B7B55F-1A8D-437D-A93E-BDB4BE279BBA}"/>
          </ac:spMkLst>
        </pc:spChg>
      </pc:sldChg>
      <pc:sldChg chg="modSp">
        <pc:chgData name="VU Viet Linh" userId="S::vietlinh.vu.2021@mitb.smu.edu.sg::e91abbbc-1557-4bf0-852c-7c8ab9977567" providerId="AD" clId="Web-{E63A090C-2892-4982-B02E-9A359D564826}" dt="2022-03-25T07:37:15.239" v="41" actId="1076"/>
        <pc:sldMkLst>
          <pc:docMk/>
          <pc:sldMk cId="28026214" sldId="352"/>
        </pc:sldMkLst>
        <pc:spChg chg="mod">
          <ac:chgData name="VU Viet Linh" userId="S::vietlinh.vu.2021@mitb.smu.edu.sg::e91abbbc-1557-4bf0-852c-7c8ab9977567" providerId="AD" clId="Web-{E63A090C-2892-4982-B02E-9A359D564826}" dt="2022-03-25T07:37:09.270" v="37" actId="20577"/>
          <ac:spMkLst>
            <pc:docMk/>
            <pc:sldMk cId="28026214" sldId="352"/>
            <ac:spMk id="30723" creationId="{00000000-0000-0000-0000-000000000000}"/>
          </ac:spMkLst>
        </pc:spChg>
        <pc:grpChg chg="mod">
          <ac:chgData name="VU Viet Linh" userId="S::vietlinh.vu.2021@mitb.smu.edu.sg::e91abbbc-1557-4bf0-852c-7c8ab9977567" providerId="AD" clId="Web-{E63A090C-2892-4982-B02E-9A359D564826}" dt="2022-03-25T07:37:15.161" v="38" actId="1076"/>
          <ac:grpSpMkLst>
            <pc:docMk/>
            <pc:sldMk cId="28026214" sldId="352"/>
            <ac:grpSpMk id="4" creationId="{9143D5E1-CF71-54CF-BA6D-A7188991F701}"/>
          </ac:grpSpMkLst>
        </pc:grpChg>
        <pc:grpChg chg="mod">
          <ac:chgData name="VU Viet Linh" userId="S::vietlinh.vu.2021@mitb.smu.edu.sg::e91abbbc-1557-4bf0-852c-7c8ab9977567" providerId="AD" clId="Web-{E63A090C-2892-4982-B02E-9A359D564826}" dt="2022-03-25T07:37:15.208" v="40" actId="1076"/>
          <ac:grpSpMkLst>
            <pc:docMk/>
            <pc:sldMk cId="28026214" sldId="352"/>
            <ac:grpSpMk id="5" creationId="{7DFC93A1-BF31-6A3F-1C2C-F34C282DB34C}"/>
          </ac:grpSpMkLst>
        </pc:grpChg>
        <pc:grpChg chg="mod">
          <ac:chgData name="VU Viet Linh" userId="S::vietlinh.vu.2021@mitb.smu.edu.sg::e91abbbc-1557-4bf0-852c-7c8ab9977567" providerId="AD" clId="Web-{E63A090C-2892-4982-B02E-9A359D564826}" dt="2022-03-25T07:37:15.192" v="39" actId="1076"/>
          <ac:grpSpMkLst>
            <pc:docMk/>
            <pc:sldMk cId="28026214" sldId="352"/>
            <ac:grpSpMk id="6" creationId="{DE839BE9-2B54-ED67-6E4D-AADF71FF9705}"/>
          </ac:grpSpMkLst>
        </pc:grpChg>
        <pc:grpChg chg="mod">
          <ac:chgData name="VU Viet Linh" userId="S::vietlinh.vu.2021@mitb.smu.edu.sg::e91abbbc-1557-4bf0-852c-7c8ab9977567" providerId="AD" clId="Web-{E63A090C-2892-4982-B02E-9A359D564826}" dt="2022-03-25T07:37:15.239" v="41" actId="1076"/>
          <ac:grpSpMkLst>
            <pc:docMk/>
            <pc:sldMk cId="28026214" sldId="352"/>
            <ac:grpSpMk id="7" creationId="{E37858CD-4D27-74E2-994E-FF97248D2F71}"/>
          </ac:grpSpMkLst>
        </pc:grpChg>
      </pc:sldChg>
      <pc:sldChg chg="addSp delSp modSp">
        <pc:chgData name="VU Viet Linh" userId="S::vietlinh.vu.2021@mitb.smu.edu.sg::e91abbbc-1557-4bf0-852c-7c8ab9977567" providerId="AD" clId="Web-{E63A090C-2892-4982-B02E-9A359D564826}" dt="2022-03-25T07:34:24.031" v="27"/>
        <pc:sldMkLst>
          <pc:docMk/>
          <pc:sldMk cId="340157163" sldId="377"/>
        </pc:sldMkLst>
        <pc:spChg chg="add">
          <ac:chgData name="VU Viet Linh" userId="S::vietlinh.vu.2021@mitb.smu.edu.sg::e91abbbc-1557-4bf0-852c-7c8ab9977567" providerId="AD" clId="Web-{E63A090C-2892-4982-B02E-9A359D564826}" dt="2022-03-25T07:33:46.280" v="19"/>
          <ac:spMkLst>
            <pc:docMk/>
            <pc:sldMk cId="340157163" sldId="377"/>
            <ac:spMk id="6" creationId="{3C676CF4-042F-FC1C-35C9-A05E62735C51}"/>
          </ac:spMkLst>
        </pc:spChg>
        <pc:picChg chg="add del mod">
          <ac:chgData name="VU Viet Linh" userId="S::vietlinh.vu.2021@mitb.smu.edu.sg::e91abbbc-1557-4bf0-852c-7c8ab9977567" providerId="AD" clId="Web-{E63A090C-2892-4982-B02E-9A359D564826}" dt="2022-03-25T07:34:24.031" v="27"/>
          <ac:picMkLst>
            <pc:docMk/>
            <pc:sldMk cId="340157163" sldId="377"/>
            <ac:picMk id="8" creationId="{1A9DD5AC-8DB8-79D9-A00E-B423E4CAC28B}"/>
          </ac:picMkLst>
        </pc:picChg>
      </pc:sldChg>
      <pc:sldChg chg="addSp delSp modSp">
        <pc:chgData name="VU Viet Linh" userId="S::vietlinh.vu.2021@mitb.smu.edu.sg::e91abbbc-1557-4bf0-852c-7c8ab9977567" providerId="AD" clId="Web-{E63A090C-2892-4982-B02E-9A359D564826}" dt="2022-03-25T07:34:42.907" v="30"/>
        <pc:sldMkLst>
          <pc:docMk/>
          <pc:sldMk cId="4275010123" sldId="396"/>
        </pc:sldMkLst>
        <pc:picChg chg="add del mod">
          <ac:chgData name="VU Viet Linh" userId="S::vietlinh.vu.2021@mitb.smu.edu.sg::e91abbbc-1557-4bf0-852c-7c8ab9977567" providerId="AD" clId="Web-{E63A090C-2892-4982-B02E-9A359D564826}" dt="2022-03-25T07:34:42.907" v="30"/>
          <ac:picMkLst>
            <pc:docMk/>
            <pc:sldMk cId="4275010123" sldId="396"/>
            <ac:picMk id="2" creationId="{7D0EE0BB-1C94-D76C-D021-59E5EFC35136}"/>
          </ac:picMkLst>
        </pc:picChg>
      </pc:sldChg>
    </pc:docChg>
  </pc:docChgLst>
  <pc:docChgLst>
    <pc:chgData name="HUANG Anni" userId="S::annihuang.2021@mitb.smu.edu.sg::0464879e-7e5f-4558-8c82-f4f0380828c4" providerId="AD" clId="Web-{EA2F1DA6-3DE2-4CFC-88A0-3ADAABF26DED}"/>
    <pc:docChg chg="modSld">
      <pc:chgData name="HUANG Anni" userId="S::annihuang.2021@mitb.smu.edu.sg::0464879e-7e5f-4558-8c82-f4f0380828c4" providerId="AD" clId="Web-{EA2F1DA6-3DE2-4CFC-88A0-3ADAABF26DED}" dt="2022-03-22T15:09:36.050" v="15" actId="20577"/>
      <pc:docMkLst>
        <pc:docMk/>
      </pc:docMkLst>
      <pc:sldChg chg="delSp modSp">
        <pc:chgData name="HUANG Anni" userId="S::annihuang.2021@mitb.smu.edu.sg::0464879e-7e5f-4558-8c82-f4f0380828c4" providerId="AD" clId="Web-{EA2F1DA6-3DE2-4CFC-88A0-3ADAABF26DED}" dt="2022-03-22T15:09:36.050" v="15" actId="20577"/>
        <pc:sldMkLst>
          <pc:docMk/>
          <pc:sldMk cId="1809944047" sldId="371"/>
        </pc:sldMkLst>
        <pc:spChg chg="del">
          <ac:chgData name="HUANG Anni" userId="S::annihuang.2021@mitb.smu.edu.sg::0464879e-7e5f-4558-8c82-f4f0380828c4" providerId="AD" clId="Web-{EA2F1DA6-3DE2-4CFC-88A0-3ADAABF26DED}" dt="2022-03-22T15:08:11.814" v="0"/>
          <ac:spMkLst>
            <pc:docMk/>
            <pc:sldMk cId="1809944047" sldId="371"/>
            <ac:spMk id="6149" creationId="{00000000-0000-0000-0000-000000000000}"/>
          </ac:spMkLst>
        </pc:spChg>
        <pc:spChg chg="mod">
          <ac:chgData name="HUANG Anni" userId="S::annihuang.2021@mitb.smu.edu.sg::0464879e-7e5f-4558-8c82-f4f0380828c4" providerId="AD" clId="Web-{EA2F1DA6-3DE2-4CFC-88A0-3ADAABF26DED}" dt="2022-03-22T15:09:36.050" v="15" actId="20577"/>
          <ac:spMkLst>
            <pc:docMk/>
            <pc:sldMk cId="1809944047" sldId="371"/>
            <ac:spMk id="26626" creationId="{00000000-0000-0000-0000-000000000000}"/>
          </ac:spMkLst>
        </pc:spChg>
      </pc:sldChg>
    </pc:docChg>
  </pc:docChgLst>
  <pc:docChgLst>
    <pc:chgData name="TANG Jingxue" userId="S::jxtang.2020@mitb.smu.edu.sg::6fe46ec0-47a7-43ca-b5e8-8b49402729d5" providerId="AD" clId="Web-{61F0D12D-6F99-483C-8E0C-35B6CAD84A1C}"/>
    <pc:docChg chg="modSld">
      <pc:chgData name="TANG Jingxue" userId="S::jxtang.2020@mitb.smu.edu.sg::6fe46ec0-47a7-43ca-b5e8-8b49402729d5" providerId="AD" clId="Web-{61F0D12D-6F99-483C-8E0C-35B6CAD84A1C}" dt="2022-03-24T11:43:52.535" v="31" actId="1076"/>
      <pc:docMkLst>
        <pc:docMk/>
      </pc:docMkLst>
      <pc:sldChg chg="modSp">
        <pc:chgData name="TANG Jingxue" userId="S::jxtang.2020@mitb.smu.edu.sg::6fe46ec0-47a7-43ca-b5e8-8b49402729d5" providerId="AD" clId="Web-{61F0D12D-6F99-483C-8E0C-35B6CAD84A1C}" dt="2022-03-24T11:43:52.535" v="31" actId="1076"/>
        <pc:sldMkLst>
          <pc:docMk/>
          <pc:sldMk cId="0" sldId="332"/>
        </pc:sldMkLst>
        <pc:spChg chg="mod">
          <ac:chgData name="TANG Jingxue" userId="S::jxtang.2020@mitb.smu.edu.sg::6fe46ec0-47a7-43ca-b5e8-8b49402729d5" providerId="AD" clId="Web-{61F0D12D-6F99-483C-8E0C-35B6CAD84A1C}" dt="2022-03-24T11:43:52.535" v="31" actId="1076"/>
          <ac:spMkLst>
            <pc:docMk/>
            <pc:sldMk cId="0" sldId="332"/>
            <ac:spMk id="8" creationId="{66B7B55F-1A8D-437D-A93E-BDB4BE279BBA}"/>
          </ac:spMkLst>
        </pc:spChg>
        <pc:spChg chg="mod">
          <ac:chgData name="TANG Jingxue" userId="S::jxtang.2020@mitb.smu.edu.sg::6fe46ec0-47a7-43ca-b5e8-8b49402729d5" providerId="AD" clId="Web-{61F0D12D-6F99-483C-8E0C-35B6CAD84A1C}" dt="2022-03-24T11:43:52.285" v="30" actId="20577"/>
          <ac:spMkLst>
            <pc:docMk/>
            <pc:sldMk cId="0" sldId="332"/>
            <ac:spMk id="9" creationId="{DF1EE747-3323-456C-8C4F-B774C5003603}"/>
          </ac:spMkLst>
        </pc:spChg>
      </pc:sldChg>
    </pc:docChg>
  </pc:docChgLst>
  <pc:docChgLst>
    <pc:chgData name="HUANG Anni" userId="S::annihuang.2021@mitb.smu.edu.sg::0464879e-7e5f-4558-8c82-f4f0380828c4" providerId="AD" clId="Web-{77DF12B1-8BEC-4945-87F4-12B3F4D9355D}"/>
    <pc:docChg chg="delSld modSld">
      <pc:chgData name="HUANG Anni" userId="S::annihuang.2021@mitb.smu.edu.sg::0464879e-7e5f-4558-8c82-f4f0380828c4" providerId="AD" clId="Web-{77DF12B1-8BEC-4945-87F4-12B3F4D9355D}" dt="2022-03-25T10:00:51.316" v="68"/>
      <pc:docMkLst>
        <pc:docMk/>
      </pc:docMkLst>
      <pc:sldChg chg="del">
        <pc:chgData name="HUANG Anni" userId="S::annihuang.2021@mitb.smu.edu.sg::0464879e-7e5f-4558-8c82-f4f0380828c4" providerId="AD" clId="Web-{77DF12B1-8BEC-4945-87F4-12B3F4D9355D}" dt="2022-03-25T09:56:34.795" v="0"/>
        <pc:sldMkLst>
          <pc:docMk/>
          <pc:sldMk cId="0" sldId="350"/>
        </pc:sldMkLst>
      </pc:sldChg>
      <pc:sldChg chg="modNotes">
        <pc:chgData name="HUANG Anni" userId="S::annihuang.2021@mitb.smu.edu.sg::0464879e-7e5f-4558-8c82-f4f0380828c4" providerId="AD" clId="Web-{77DF12B1-8BEC-4945-87F4-12B3F4D9355D}" dt="2022-03-25T10:00:51.316" v="68"/>
        <pc:sldMkLst>
          <pc:docMk/>
          <pc:sldMk cId="3257895131" sldId="358"/>
        </pc:sldMkLst>
      </pc:sldChg>
      <pc:sldChg chg="modSp modNotes">
        <pc:chgData name="HUANG Anni" userId="S::annihuang.2021@mitb.smu.edu.sg::0464879e-7e5f-4558-8c82-f4f0380828c4" providerId="AD" clId="Web-{77DF12B1-8BEC-4945-87F4-12B3F4D9355D}" dt="2022-03-25T10:00:26.628" v="65"/>
        <pc:sldMkLst>
          <pc:docMk/>
          <pc:sldMk cId="2669946246" sldId="360"/>
        </pc:sldMkLst>
        <pc:spChg chg="mod">
          <ac:chgData name="HUANG Anni" userId="S::annihuang.2021@mitb.smu.edu.sg::0464879e-7e5f-4558-8c82-f4f0380828c4" providerId="AD" clId="Web-{77DF12B1-8BEC-4945-87F4-12B3F4D9355D}" dt="2022-03-25T09:58:23.548" v="35" actId="20577"/>
          <ac:spMkLst>
            <pc:docMk/>
            <pc:sldMk cId="2669946246" sldId="360"/>
            <ac:spMk id="30723" creationId="{00000000-0000-0000-0000-000000000000}"/>
          </ac:spMkLst>
        </pc:spChg>
      </pc:sldChg>
    </pc:docChg>
  </pc:docChgLst>
  <pc:docChgLst>
    <pc:chgData name="VU Viet Linh" userId="S::vietlinh.vu.2021@mitb.smu.edu.sg::e91abbbc-1557-4bf0-852c-7c8ab9977567" providerId="AD" clId="Web-{28EA11F8-F753-4047-BF26-7C00E97FBECF}"/>
    <pc:docChg chg="addSld delSld modSld sldOrd">
      <pc:chgData name="VU Viet Linh" userId="S::vietlinh.vu.2021@mitb.smu.edu.sg::e91abbbc-1557-4bf0-852c-7c8ab9977567" providerId="AD" clId="Web-{28EA11F8-F753-4047-BF26-7C00E97FBECF}" dt="2022-03-24T11:47:22.551" v="181" actId="20577"/>
      <pc:docMkLst>
        <pc:docMk/>
      </pc:docMkLst>
      <pc:sldChg chg="modSp">
        <pc:chgData name="VU Viet Linh" userId="S::vietlinh.vu.2021@mitb.smu.edu.sg::e91abbbc-1557-4bf0-852c-7c8ab9977567" providerId="AD" clId="Web-{28EA11F8-F753-4047-BF26-7C00E97FBECF}" dt="2022-03-24T11:47:22.551" v="181" actId="20577"/>
        <pc:sldMkLst>
          <pc:docMk/>
          <pc:sldMk cId="0" sldId="326"/>
        </pc:sldMkLst>
        <pc:spChg chg="mod">
          <ac:chgData name="VU Viet Linh" userId="S::vietlinh.vu.2021@mitb.smu.edu.sg::e91abbbc-1557-4bf0-852c-7c8ab9977567" providerId="AD" clId="Web-{28EA11F8-F753-4047-BF26-7C00E97FBECF}" dt="2022-03-24T11:47:22.551" v="181" actId="20577"/>
          <ac:spMkLst>
            <pc:docMk/>
            <pc:sldMk cId="0" sldId="326"/>
            <ac:spMk id="36866" creationId="{00000000-0000-0000-0000-000000000000}"/>
          </ac:spMkLst>
        </pc:spChg>
      </pc:sldChg>
      <pc:sldChg chg="modSp">
        <pc:chgData name="VU Viet Linh" userId="S::vietlinh.vu.2021@mitb.smu.edu.sg::e91abbbc-1557-4bf0-852c-7c8ab9977567" providerId="AD" clId="Web-{28EA11F8-F753-4047-BF26-7C00E97FBECF}" dt="2022-03-24T11:46:23.221" v="176" actId="20577"/>
        <pc:sldMkLst>
          <pc:docMk/>
          <pc:sldMk cId="0" sldId="332"/>
        </pc:sldMkLst>
        <pc:spChg chg="mod">
          <ac:chgData name="VU Viet Linh" userId="S::vietlinh.vu.2021@mitb.smu.edu.sg::e91abbbc-1557-4bf0-852c-7c8ab9977567" providerId="AD" clId="Web-{28EA11F8-F753-4047-BF26-7C00E97FBECF}" dt="2022-03-24T11:46:19.128" v="175" actId="1076"/>
          <ac:spMkLst>
            <pc:docMk/>
            <pc:sldMk cId="0" sldId="332"/>
            <ac:spMk id="7" creationId="{F4C1D3D2-07AB-4A5B-8101-A940369888BC}"/>
          </ac:spMkLst>
        </pc:spChg>
        <pc:spChg chg="mod">
          <ac:chgData name="VU Viet Linh" userId="S::vietlinh.vu.2021@mitb.smu.edu.sg::e91abbbc-1557-4bf0-852c-7c8ab9977567" providerId="AD" clId="Web-{28EA11F8-F753-4047-BF26-7C00E97FBECF}" dt="2022-03-24T11:46:07.971" v="172" actId="20577"/>
          <ac:spMkLst>
            <pc:docMk/>
            <pc:sldMk cId="0" sldId="332"/>
            <ac:spMk id="8" creationId="{66B7B55F-1A8D-437D-A93E-BDB4BE279BBA}"/>
          </ac:spMkLst>
        </pc:spChg>
        <pc:spChg chg="mod">
          <ac:chgData name="VU Viet Linh" userId="S::vietlinh.vu.2021@mitb.smu.edu.sg::e91abbbc-1557-4bf0-852c-7c8ab9977567" providerId="AD" clId="Web-{28EA11F8-F753-4047-BF26-7C00E97FBECF}" dt="2022-03-24T11:46:14.205" v="174" actId="1076"/>
          <ac:spMkLst>
            <pc:docMk/>
            <pc:sldMk cId="0" sldId="332"/>
            <ac:spMk id="9" creationId="{DF1EE747-3323-456C-8C4F-B774C5003603}"/>
          </ac:spMkLst>
        </pc:spChg>
        <pc:spChg chg="mod">
          <ac:chgData name="VU Viet Linh" userId="S::vietlinh.vu.2021@mitb.smu.edu.sg::e91abbbc-1557-4bf0-852c-7c8ab9977567" providerId="AD" clId="Web-{28EA11F8-F753-4047-BF26-7C00E97FBECF}" dt="2022-03-24T11:46:23.221" v="176" actId="20577"/>
          <ac:spMkLst>
            <pc:docMk/>
            <pc:sldMk cId="0" sldId="332"/>
            <ac:spMk id="26629" creationId="{00000000-0000-0000-0000-000000000000}"/>
          </ac:spMkLst>
        </pc:spChg>
      </pc:sldChg>
      <pc:sldChg chg="addSp ord">
        <pc:chgData name="VU Viet Linh" userId="S::vietlinh.vu.2021@mitb.smu.edu.sg::e91abbbc-1557-4bf0-852c-7c8ab9977567" providerId="AD" clId="Web-{28EA11F8-F753-4047-BF26-7C00E97FBECF}" dt="2022-03-24T11:46:30.612" v="177"/>
        <pc:sldMkLst>
          <pc:docMk/>
          <pc:sldMk cId="0" sldId="350"/>
        </pc:sldMkLst>
        <pc:spChg chg="add">
          <ac:chgData name="VU Viet Linh" userId="S::vietlinh.vu.2021@mitb.smu.edu.sg::e91abbbc-1557-4bf0-852c-7c8ab9977567" providerId="AD" clId="Web-{28EA11F8-F753-4047-BF26-7C00E97FBECF}" dt="2022-03-24T11:41:34.745" v="157"/>
          <ac:spMkLst>
            <pc:docMk/>
            <pc:sldMk cId="0" sldId="350"/>
            <ac:spMk id="2" creationId="{0BD72E77-12FE-04AE-625C-AF2A9EA5DED2}"/>
          </ac:spMkLst>
        </pc:spChg>
      </pc:sldChg>
      <pc:sldChg chg="modSp">
        <pc:chgData name="VU Viet Linh" userId="S::vietlinh.vu.2021@mitb.smu.edu.sg::e91abbbc-1557-4bf0-852c-7c8ab9977567" providerId="AD" clId="Web-{28EA11F8-F753-4047-BF26-7C00E97FBECF}" dt="2022-03-24T11:45:54.517" v="170" actId="20577"/>
        <pc:sldMkLst>
          <pc:docMk/>
          <pc:sldMk cId="28026214" sldId="352"/>
        </pc:sldMkLst>
        <pc:spChg chg="mod">
          <ac:chgData name="VU Viet Linh" userId="S::vietlinh.vu.2021@mitb.smu.edu.sg::e91abbbc-1557-4bf0-852c-7c8ab9977567" providerId="AD" clId="Web-{28EA11F8-F753-4047-BF26-7C00E97FBECF}" dt="2022-03-24T11:45:54.517" v="170" actId="20577"/>
          <ac:spMkLst>
            <pc:docMk/>
            <pc:sldMk cId="28026214" sldId="352"/>
            <ac:spMk id="30722" creationId="{00000000-0000-0000-0000-000000000000}"/>
          </ac:spMkLst>
        </pc:spChg>
      </pc:sldChg>
      <pc:sldChg chg="modSp">
        <pc:chgData name="VU Viet Linh" userId="S::vietlinh.vu.2021@mitb.smu.edu.sg::e91abbbc-1557-4bf0-852c-7c8ab9977567" providerId="AD" clId="Web-{28EA11F8-F753-4047-BF26-7C00E97FBECF}" dt="2022-03-24T11:45:51.080" v="169" actId="20577"/>
        <pc:sldMkLst>
          <pc:docMk/>
          <pc:sldMk cId="2684202400" sldId="353"/>
        </pc:sldMkLst>
        <pc:spChg chg="mod">
          <ac:chgData name="VU Viet Linh" userId="S::vietlinh.vu.2021@mitb.smu.edu.sg::e91abbbc-1557-4bf0-852c-7c8ab9977567" providerId="AD" clId="Web-{28EA11F8-F753-4047-BF26-7C00E97FBECF}" dt="2022-03-24T11:45:51.080" v="169" actId="20577"/>
          <ac:spMkLst>
            <pc:docMk/>
            <pc:sldMk cId="2684202400" sldId="353"/>
            <ac:spMk id="30722" creationId="{00000000-0000-0000-0000-000000000000}"/>
          </ac:spMkLst>
        </pc:spChg>
      </pc:sldChg>
      <pc:sldChg chg="modSp">
        <pc:chgData name="VU Viet Linh" userId="S::vietlinh.vu.2021@mitb.smu.edu.sg::e91abbbc-1557-4bf0-852c-7c8ab9977567" providerId="AD" clId="Web-{28EA11F8-F753-4047-BF26-7C00E97FBECF}" dt="2022-03-24T11:45:48.220" v="168" actId="20577"/>
        <pc:sldMkLst>
          <pc:docMk/>
          <pc:sldMk cId="3650816937" sldId="354"/>
        </pc:sldMkLst>
        <pc:spChg chg="mod">
          <ac:chgData name="VU Viet Linh" userId="S::vietlinh.vu.2021@mitb.smu.edu.sg::e91abbbc-1557-4bf0-852c-7c8ab9977567" providerId="AD" clId="Web-{28EA11F8-F753-4047-BF26-7C00E97FBECF}" dt="2022-03-24T11:45:48.220" v="168" actId="20577"/>
          <ac:spMkLst>
            <pc:docMk/>
            <pc:sldMk cId="3650816937" sldId="354"/>
            <ac:spMk id="30722" creationId="{00000000-0000-0000-0000-000000000000}"/>
          </ac:spMkLst>
        </pc:spChg>
      </pc:sldChg>
      <pc:sldChg chg="modSp">
        <pc:chgData name="VU Viet Linh" userId="S::vietlinh.vu.2021@mitb.smu.edu.sg::e91abbbc-1557-4bf0-852c-7c8ab9977567" providerId="AD" clId="Web-{28EA11F8-F753-4047-BF26-7C00E97FBECF}" dt="2022-03-24T11:44:44.453" v="166" actId="20577"/>
        <pc:sldMkLst>
          <pc:docMk/>
          <pc:sldMk cId="2839559814" sldId="355"/>
        </pc:sldMkLst>
        <pc:spChg chg="mod">
          <ac:chgData name="VU Viet Linh" userId="S::vietlinh.vu.2021@mitb.smu.edu.sg::e91abbbc-1557-4bf0-852c-7c8ab9977567" providerId="AD" clId="Web-{28EA11F8-F753-4047-BF26-7C00E97FBECF}" dt="2022-03-24T11:44:44.453" v="166" actId="20577"/>
          <ac:spMkLst>
            <pc:docMk/>
            <pc:sldMk cId="2839559814" sldId="355"/>
            <ac:spMk id="30722" creationId="{00000000-0000-0000-0000-000000000000}"/>
          </ac:spMkLst>
        </pc:spChg>
      </pc:sldChg>
      <pc:sldChg chg="modSp">
        <pc:chgData name="VU Viet Linh" userId="S::vietlinh.vu.2021@mitb.smu.edu.sg::e91abbbc-1557-4bf0-852c-7c8ab9977567" providerId="AD" clId="Web-{28EA11F8-F753-4047-BF26-7C00E97FBECF}" dt="2022-03-24T11:44:05.749" v="162" actId="20577"/>
        <pc:sldMkLst>
          <pc:docMk/>
          <pc:sldMk cId="1944141839" sldId="356"/>
        </pc:sldMkLst>
        <pc:spChg chg="mod">
          <ac:chgData name="VU Viet Linh" userId="S::vietlinh.vu.2021@mitb.smu.edu.sg::e91abbbc-1557-4bf0-852c-7c8ab9977567" providerId="AD" clId="Web-{28EA11F8-F753-4047-BF26-7C00E97FBECF}" dt="2022-03-24T11:44:05.749" v="162" actId="20577"/>
          <ac:spMkLst>
            <pc:docMk/>
            <pc:sldMk cId="1944141839" sldId="356"/>
            <ac:spMk id="30722" creationId="{00000000-0000-0000-0000-000000000000}"/>
          </ac:spMkLst>
        </pc:spChg>
      </pc:sldChg>
      <pc:sldChg chg="modSp">
        <pc:chgData name="VU Viet Linh" userId="S::vietlinh.vu.2021@mitb.smu.edu.sg::e91abbbc-1557-4bf0-852c-7c8ab9977567" providerId="AD" clId="Web-{28EA11F8-F753-4047-BF26-7C00E97FBECF}" dt="2022-03-24T11:44:01.999" v="161" actId="20577"/>
        <pc:sldMkLst>
          <pc:docMk/>
          <pc:sldMk cId="3643388762" sldId="357"/>
        </pc:sldMkLst>
        <pc:spChg chg="mod">
          <ac:chgData name="VU Viet Linh" userId="S::vietlinh.vu.2021@mitb.smu.edu.sg::e91abbbc-1557-4bf0-852c-7c8ab9977567" providerId="AD" clId="Web-{28EA11F8-F753-4047-BF26-7C00E97FBECF}" dt="2022-03-24T11:44:01.999" v="161" actId="20577"/>
          <ac:spMkLst>
            <pc:docMk/>
            <pc:sldMk cId="3643388762" sldId="357"/>
            <ac:spMk id="30722" creationId="{00000000-0000-0000-0000-000000000000}"/>
          </ac:spMkLst>
        </pc:spChg>
      </pc:sldChg>
      <pc:sldChg chg="modSp">
        <pc:chgData name="VU Viet Linh" userId="S::vietlinh.vu.2021@mitb.smu.edu.sg::e91abbbc-1557-4bf0-852c-7c8ab9977567" providerId="AD" clId="Web-{28EA11F8-F753-4047-BF26-7C00E97FBECF}" dt="2022-03-24T11:43:58.280" v="160" actId="20577"/>
        <pc:sldMkLst>
          <pc:docMk/>
          <pc:sldMk cId="3257895131" sldId="358"/>
        </pc:sldMkLst>
        <pc:spChg chg="mod">
          <ac:chgData name="VU Viet Linh" userId="S::vietlinh.vu.2021@mitb.smu.edu.sg::e91abbbc-1557-4bf0-852c-7c8ab9977567" providerId="AD" clId="Web-{28EA11F8-F753-4047-BF26-7C00E97FBECF}" dt="2022-03-24T11:43:58.280" v="160" actId="20577"/>
          <ac:spMkLst>
            <pc:docMk/>
            <pc:sldMk cId="3257895131" sldId="358"/>
            <ac:spMk id="30722" creationId="{00000000-0000-0000-0000-000000000000}"/>
          </ac:spMkLst>
        </pc:spChg>
      </pc:sldChg>
      <pc:sldChg chg="modSp">
        <pc:chgData name="VU Viet Linh" userId="S::vietlinh.vu.2021@mitb.smu.edu.sg::e91abbbc-1557-4bf0-852c-7c8ab9977567" providerId="AD" clId="Web-{28EA11F8-F753-4047-BF26-7C00E97FBECF}" dt="2022-03-24T11:43:55.436" v="159" actId="20577"/>
        <pc:sldMkLst>
          <pc:docMk/>
          <pc:sldMk cId="3431695844" sldId="359"/>
        </pc:sldMkLst>
        <pc:spChg chg="mod">
          <ac:chgData name="VU Viet Linh" userId="S::vietlinh.vu.2021@mitb.smu.edu.sg::e91abbbc-1557-4bf0-852c-7c8ab9977567" providerId="AD" clId="Web-{28EA11F8-F753-4047-BF26-7C00E97FBECF}" dt="2022-03-24T11:43:55.436" v="159" actId="20577"/>
          <ac:spMkLst>
            <pc:docMk/>
            <pc:sldMk cId="3431695844" sldId="359"/>
            <ac:spMk id="30722" creationId="{00000000-0000-0000-0000-000000000000}"/>
          </ac:spMkLst>
        </pc:spChg>
      </pc:sldChg>
      <pc:sldChg chg="modSp">
        <pc:chgData name="VU Viet Linh" userId="S::vietlinh.vu.2021@mitb.smu.edu.sg::e91abbbc-1557-4bf0-852c-7c8ab9977567" providerId="AD" clId="Web-{28EA11F8-F753-4047-BF26-7C00E97FBECF}" dt="2022-03-24T11:43:49.749" v="158" actId="20577"/>
        <pc:sldMkLst>
          <pc:docMk/>
          <pc:sldMk cId="2669946246" sldId="360"/>
        </pc:sldMkLst>
        <pc:spChg chg="mod">
          <ac:chgData name="VU Viet Linh" userId="S::vietlinh.vu.2021@mitb.smu.edu.sg::e91abbbc-1557-4bf0-852c-7c8ab9977567" providerId="AD" clId="Web-{28EA11F8-F753-4047-BF26-7C00E97FBECF}" dt="2022-03-24T11:43:49.749" v="158" actId="20577"/>
          <ac:spMkLst>
            <pc:docMk/>
            <pc:sldMk cId="2669946246" sldId="360"/>
            <ac:spMk id="30722" creationId="{00000000-0000-0000-0000-000000000000}"/>
          </ac:spMkLst>
        </pc:spChg>
      </pc:sldChg>
      <pc:sldChg chg="addSp delSp modSp del">
        <pc:chgData name="VU Viet Linh" userId="S::vietlinh.vu.2021@mitb.smu.edu.sg::e91abbbc-1557-4bf0-852c-7c8ab9977567" providerId="AD" clId="Web-{28EA11F8-F753-4047-BF26-7C00E97FBECF}" dt="2022-03-24T09:04:56.848" v="148"/>
        <pc:sldMkLst>
          <pc:docMk/>
          <pc:sldMk cId="1809944047" sldId="371"/>
        </pc:sldMkLst>
        <pc:spChg chg="add del mod">
          <ac:chgData name="VU Viet Linh" userId="S::vietlinh.vu.2021@mitb.smu.edu.sg::e91abbbc-1557-4bf0-852c-7c8ab9977567" providerId="AD" clId="Web-{28EA11F8-F753-4047-BF26-7C00E97FBECF}" dt="2022-03-24T08:58:53.215" v="143"/>
          <ac:spMkLst>
            <pc:docMk/>
            <pc:sldMk cId="1809944047" sldId="371"/>
            <ac:spMk id="2" creationId="{014FE2D4-01B4-0644-15BD-B1301C22ED5C}"/>
          </ac:spMkLst>
        </pc:spChg>
        <pc:spChg chg="mod">
          <ac:chgData name="VU Viet Linh" userId="S::vietlinh.vu.2021@mitb.smu.edu.sg::e91abbbc-1557-4bf0-852c-7c8ab9977567" providerId="AD" clId="Web-{28EA11F8-F753-4047-BF26-7C00E97FBECF}" dt="2022-03-24T08:59:05.231" v="145" actId="20577"/>
          <ac:spMkLst>
            <pc:docMk/>
            <pc:sldMk cId="1809944047" sldId="371"/>
            <ac:spMk id="26626" creationId="{00000000-0000-0000-0000-000000000000}"/>
          </ac:spMkLst>
        </pc:spChg>
        <pc:picChg chg="add del mod">
          <ac:chgData name="VU Viet Linh" userId="S::vietlinh.vu.2021@mitb.smu.edu.sg::e91abbbc-1557-4bf0-852c-7c8ab9977567" providerId="AD" clId="Web-{28EA11F8-F753-4047-BF26-7C00E97FBECF}" dt="2022-03-24T09:04:55.379" v="147"/>
          <ac:picMkLst>
            <pc:docMk/>
            <pc:sldMk cId="1809944047" sldId="371"/>
            <ac:picMk id="3" creationId="{F4C74AEF-0C69-0E00-BA89-BF51C8593BB1}"/>
          </ac:picMkLst>
        </pc:picChg>
      </pc:sldChg>
      <pc:sldChg chg="add">
        <pc:chgData name="VU Viet Linh" userId="S::vietlinh.vu.2021@mitb.smu.edu.sg::e91abbbc-1557-4bf0-852c-7c8ab9977567" providerId="AD" clId="Web-{28EA11F8-F753-4047-BF26-7C00E97FBECF}" dt="2022-03-24T08:28:52.913" v="21"/>
        <pc:sldMkLst>
          <pc:docMk/>
          <pc:sldMk cId="2869795802" sldId="385"/>
        </pc:sldMkLst>
      </pc:sldChg>
      <pc:sldChg chg="addSp delSp modSp new del">
        <pc:chgData name="VU Viet Linh" userId="S::vietlinh.vu.2021@mitb.smu.edu.sg::e91abbbc-1557-4bf0-852c-7c8ab9977567" providerId="AD" clId="Web-{28EA11F8-F753-4047-BF26-7C00E97FBECF}" dt="2022-03-24T08:14:10.847" v="20"/>
        <pc:sldMkLst>
          <pc:docMk/>
          <pc:sldMk cId="3737274048" sldId="385"/>
        </pc:sldMkLst>
        <pc:spChg chg="del mod">
          <ac:chgData name="VU Viet Linh" userId="S::vietlinh.vu.2021@mitb.smu.edu.sg::e91abbbc-1557-4bf0-852c-7c8ab9977567" providerId="AD" clId="Web-{28EA11F8-F753-4047-BF26-7C00E97FBECF}" dt="2022-03-24T08:14:09.394" v="19"/>
          <ac:spMkLst>
            <pc:docMk/>
            <pc:sldMk cId="3737274048" sldId="385"/>
            <ac:spMk id="2" creationId="{B4B1D912-80B6-7470-949A-A4416390EE5E}"/>
          </ac:spMkLst>
        </pc:spChg>
        <pc:spChg chg="del">
          <ac:chgData name="VU Viet Linh" userId="S::vietlinh.vu.2021@mitb.smu.edu.sg::e91abbbc-1557-4bf0-852c-7c8ab9977567" providerId="AD" clId="Web-{28EA11F8-F753-4047-BF26-7C00E97FBECF}" dt="2022-03-24T08:11:36.188" v="1"/>
          <ac:spMkLst>
            <pc:docMk/>
            <pc:sldMk cId="3737274048" sldId="385"/>
            <ac:spMk id="3" creationId="{BB63B691-5328-F899-06CD-41CE3A3C0983}"/>
          </ac:spMkLst>
        </pc:spChg>
        <pc:spChg chg="add del">
          <ac:chgData name="VU Viet Linh" userId="S::vietlinh.vu.2021@mitb.smu.edu.sg::e91abbbc-1557-4bf0-852c-7c8ab9977567" providerId="AD" clId="Web-{28EA11F8-F753-4047-BF26-7C00E97FBECF}" dt="2022-03-24T08:12:26.158" v="12"/>
          <ac:spMkLst>
            <pc:docMk/>
            <pc:sldMk cId="3737274048" sldId="385"/>
            <ac:spMk id="4" creationId="{2D214603-45FD-1154-43B7-30F1D886B367}"/>
          </ac:spMkLst>
        </pc:spChg>
        <pc:spChg chg="add del mod">
          <ac:chgData name="VU Viet Linh" userId="S::vietlinh.vu.2021@mitb.smu.edu.sg::e91abbbc-1557-4bf0-852c-7c8ab9977567" providerId="AD" clId="Web-{28EA11F8-F753-4047-BF26-7C00E97FBECF}" dt="2022-03-24T08:13:13.502" v="15"/>
          <ac:spMkLst>
            <pc:docMk/>
            <pc:sldMk cId="3737274048" sldId="385"/>
            <ac:spMk id="5" creationId="{DF7AACF9-0A9E-D66E-5FE8-BB8FE5EEEB42}"/>
          </ac:spMkLst>
        </pc:spChg>
        <pc:spChg chg="add mod">
          <ac:chgData name="VU Viet Linh" userId="S::vietlinh.vu.2021@mitb.smu.edu.sg::e91abbbc-1557-4bf0-852c-7c8ab9977567" providerId="AD" clId="Web-{28EA11F8-F753-4047-BF26-7C00E97FBECF}" dt="2022-03-24T08:14:09.394" v="19"/>
          <ac:spMkLst>
            <pc:docMk/>
            <pc:sldMk cId="3737274048" sldId="385"/>
            <ac:spMk id="8" creationId="{6EFEC470-1D92-B270-5BBB-4E592303AA28}"/>
          </ac:spMkLst>
        </pc:spChg>
        <pc:picChg chg="add del mod">
          <ac:chgData name="VU Viet Linh" userId="S::vietlinh.vu.2021@mitb.smu.edu.sg::e91abbbc-1557-4bf0-852c-7c8ab9977567" providerId="AD" clId="Web-{28EA11F8-F753-4047-BF26-7C00E97FBECF}" dt="2022-03-24T08:14:03.707" v="18"/>
          <ac:picMkLst>
            <pc:docMk/>
            <pc:sldMk cId="3737274048" sldId="385"/>
            <ac:picMk id="6" creationId="{22E4CCB2-B56A-4CB3-93F0-951D54FFCDC8}"/>
          </ac:picMkLst>
        </pc:picChg>
      </pc:sldChg>
      <pc:sldChg chg="modSp add">
        <pc:chgData name="VU Viet Linh" userId="S::vietlinh.vu.2021@mitb.smu.edu.sg::e91abbbc-1557-4bf0-852c-7c8ab9977567" providerId="AD" clId="Web-{28EA11F8-F753-4047-BF26-7C00E97FBECF}" dt="2022-03-24T08:29:25.335" v="32" actId="20577"/>
        <pc:sldMkLst>
          <pc:docMk/>
          <pc:sldMk cId="3998431919" sldId="386"/>
        </pc:sldMkLst>
        <pc:spChg chg="mod">
          <ac:chgData name="VU Viet Linh" userId="S::vietlinh.vu.2021@mitb.smu.edu.sg::e91abbbc-1557-4bf0-852c-7c8ab9977567" providerId="AD" clId="Web-{28EA11F8-F753-4047-BF26-7C00E97FBECF}" dt="2022-03-24T08:29:25.335" v="32" actId="20577"/>
          <ac:spMkLst>
            <pc:docMk/>
            <pc:sldMk cId="3998431919" sldId="386"/>
            <ac:spMk id="13" creationId="{57896352-E716-4202-A85E-EE9F82A0074C}"/>
          </ac:spMkLst>
        </pc:spChg>
      </pc:sldChg>
      <pc:sldChg chg="modSp add">
        <pc:chgData name="VU Viet Linh" userId="S::vietlinh.vu.2021@mitb.smu.edu.sg::e91abbbc-1557-4bf0-852c-7c8ab9977567" providerId="AD" clId="Web-{28EA11F8-F753-4047-BF26-7C00E97FBECF}" dt="2022-03-24T08:29:37.335" v="68" actId="20577"/>
        <pc:sldMkLst>
          <pc:docMk/>
          <pc:sldMk cId="2527407210" sldId="387"/>
        </pc:sldMkLst>
        <pc:spChg chg="mod">
          <ac:chgData name="VU Viet Linh" userId="S::vietlinh.vu.2021@mitb.smu.edu.sg::e91abbbc-1557-4bf0-852c-7c8ab9977567" providerId="AD" clId="Web-{28EA11F8-F753-4047-BF26-7C00E97FBECF}" dt="2022-03-24T08:29:37.335" v="68" actId="20577"/>
          <ac:spMkLst>
            <pc:docMk/>
            <pc:sldMk cId="2527407210" sldId="387"/>
            <ac:spMk id="13" creationId="{57896352-E716-4202-A85E-EE9F82A0074C}"/>
          </ac:spMkLst>
        </pc:spChg>
      </pc:sldChg>
      <pc:sldChg chg="modSp add">
        <pc:chgData name="VU Viet Linh" userId="S::vietlinh.vu.2021@mitb.smu.edu.sg::e91abbbc-1557-4bf0-852c-7c8ab9977567" providerId="AD" clId="Web-{28EA11F8-F753-4047-BF26-7C00E97FBECF}" dt="2022-03-24T08:31:28.291" v="92" actId="20577"/>
        <pc:sldMkLst>
          <pc:docMk/>
          <pc:sldMk cId="2500082787" sldId="388"/>
        </pc:sldMkLst>
        <pc:spChg chg="mod">
          <ac:chgData name="VU Viet Linh" userId="S::vietlinh.vu.2021@mitb.smu.edu.sg::e91abbbc-1557-4bf0-852c-7c8ab9977567" providerId="AD" clId="Web-{28EA11F8-F753-4047-BF26-7C00E97FBECF}" dt="2022-03-24T08:31:28.291" v="92" actId="20577"/>
          <ac:spMkLst>
            <pc:docMk/>
            <pc:sldMk cId="2500082787" sldId="388"/>
            <ac:spMk id="13" creationId="{57896352-E716-4202-A85E-EE9F82A0074C}"/>
          </ac:spMkLst>
        </pc:spChg>
      </pc:sldChg>
      <pc:sldChg chg="addSp delSp add del">
        <pc:chgData name="VU Viet Linh" userId="S::vietlinh.vu.2021@mitb.smu.edu.sg::e91abbbc-1557-4bf0-852c-7c8ab9977567" providerId="AD" clId="Web-{28EA11F8-F753-4047-BF26-7C00E97FBECF}" dt="2022-03-24T09:07:40.226" v="155"/>
        <pc:sldMkLst>
          <pc:docMk/>
          <pc:sldMk cId="2396455007" sldId="390"/>
        </pc:sldMkLst>
        <pc:spChg chg="add del">
          <ac:chgData name="VU Viet Linh" userId="S::vietlinh.vu.2021@mitb.smu.edu.sg::e91abbbc-1557-4bf0-852c-7c8ab9977567" providerId="AD" clId="Web-{28EA11F8-F753-4047-BF26-7C00E97FBECF}" dt="2022-03-24T09:05:31.770" v="151"/>
          <ac:spMkLst>
            <pc:docMk/>
            <pc:sldMk cId="2396455007" sldId="390"/>
            <ac:spMk id="2" creationId="{959325D1-C1C7-1CF8-A743-50AC213A32E7}"/>
          </ac:spMkLst>
        </pc:spChg>
        <pc:spChg chg="add del">
          <ac:chgData name="VU Viet Linh" userId="S::vietlinh.vu.2021@mitb.smu.edu.sg::e91abbbc-1557-4bf0-852c-7c8ab9977567" providerId="AD" clId="Web-{28EA11F8-F753-4047-BF26-7C00E97FBECF}" dt="2022-03-24T09:06:11.474" v="153"/>
          <ac:spMkLst>
            <pc:docMk/>
            <pc:sldMk cId="2396455007" sldId="390"/>
            <ac:spMk id="3" creationId="{9153868B-A7DB-04EB-EF70-3FFFE58172F0}"/>
          </ac:spMkLst>
        </pc:spChg>
      </pc:sldChg>
      <pc:sldChg chg="modSp add">
        <pc:chgData name="VU Viet Linh" userId="S::vietlinh.vu.2021@mitb.smu.edu.sg::e91abbbc-1557-4bf0-852c-7c8ab9977567" providerId="AD" clId="Web-{28EA11F8-F753-4047-BF26-7C00E97FBECF}" dt="2022-03-24T09:08:06.680" v="156" actId="1076"/>
        <pc:sldMkLst>
          <pc:docMk/>
          <pc:sldMk cId="2264196018" sldId="391"/>
        </pc:sldMkLst>
        <pc:spChg chg="mod">
          <ac:chgData name="VU Viet Linh" userId="S::vietlinh.vu.2021@mitb.smu.edu.sg::e91abbbc-1557-4bf0-852c-7c8ab9977567" providerId="AD" clId="Web-{28EA11F8-F753-4047-BF26-7C00E97FBECF}" dt="2022-03-24T09:08:06.680" v="156" actId="1076"/>
          <ac:spMkLst>
            <pc:docMk/>
            <pc:sldMk cId="2264196018" sldId="391"/>
            <ac:spMk id="24" creationId="{FED4AEAE-99F4-4609-92A2-08B99DBDA2E8}"/>
          </ac:spMkLst>
        </pc:spChg>
      </pc:sldChg>
      <pc:sldChg chg="modSp">
        <pc:chgData name="VU Viet Linh" userId="S::vietlinh.vu.2021@mitb.smu.edu.sg::e91abbbc-1557-4bf0-852c-7c8ab9977567" providerId="AD" clId="Web-{28EA11F8-F753-4047-BF26-7C00E97FBECF}" dt="2022-03-24T11:44:41.828" v="165" actId="20577"/>
        <pc:sldMkLst>
          <pc:docMk/>
          <pc:sldMk cId="419065563" sldId="392"/>
        </pc:sldMkLst>
        <pc:spChg chg="mod">
          <ac:chgData name="VU Viet Linh" userId="S::vietlinh.vu.2021@mitb.smu.edu.sg::e91abbbc-1557-4bf0-852c-7c8ab9977567" providerId="AD" clId="Web-{28EA11F8-F753-4047-BF26-7C00E97FBECF}" dt="2022-03-24T11:44:41.828" v="165" actId="20577"/>
          <ac:spMkLst>
            <pc:docMk/>
            <pc:sldMk cId="419065563" sldId="392"/>
            <ac:spMk id="30722" creationId="{00000000-0000-0000-0000-000000000000}"/>
          </ac:spMkLst>
        </pc:spChg>
      </pc:sldChg>
    </pc:docChg>
  </pc:docChgLst>
  <pc:docChgLst>
    <pc:chgData name="VU Viet Linh" userId="S::vietlinh.vu.2021@mitb.smu.edu.sg::e91abbbc-1557-4bf0-852c-7c8ab9977567" providerId="AD" clId="Web-{7652E0BD-94AA-4B68-8264-E53038886741}"/>
    <pc:docChg chg="addSld delSld modSld">
      <pc:chgData name="VU Viet Linh" userId="S::vietlinh.vu.2021@mitb.smu.edu.sg::e91abbbc-1557-4bf0-852c-7c8ab9977567" providerId="AD" clId="Web-{7652E0BD-94AA-4B68-8264-E53038886741}" dt="2022-03-22T07:52:08.481" v="9"/>
      <pc:docMkLst>
        <pc:docMk/>
      </pc:docMkLst>
      <pc:sldChg chg="addSp delSp modSp del">
        <pc:chgData name="VU Viet Linh" userId="S::vietlinh.vu.2021@mitb.smu.edu.sg::e91abbbc-1557-4bf0-852c-7c8ab9977567" providerId="AD" clId="Web-{7652E0BD-94AA-4B68-8264-E53038886741}" dt="2022-03-22T07:51:59.746" v="8"/>
        <pc:sldMkLst>
          <pc:docMk/>
          <pc:sldMk cId="1445079653" sldId="363"/>
        </pc:sldMkLst>
        <pc:spChg chg="del mod">
          <ac:chgData name="VU Viet Linh" userId="S::vietlinh.vu.2021@mitb.smu.edu.sg::e91abbbc-1557-4bf0-852c-7c8ab9977567" providerId="AD" clId="Web-{7652E0BD-94AA-4B68-8264-E53038886741}" dt="2022-03-22T07:51:31.464" v="1"/>
          <ac:spMkLst>
            <pc:docMk/>
            <pc:sldMk cId="1445079653" sldId="363"/>
            <ac:spMk id="99" creationId="{80DB63C7-9358-4321-B39B-5E799656DCCB}"/>
          </ac:spMkLst>
        </pc:spChg>
        <pc:spChg chg="del">
          <ac:chgData name="VU Viet Linh" userId="S::vietlinh.vu.2021@mitb.smu.edu.sg::e91abbbc-1557-4bf0-852c-7c8ab9977567" providerId="AD" clId="Web-{7652E0BD-94AA-4B68-8264-E53038886741}" dt="2022-03-22T07:51:32.980" v="2"/>
          <ac:spMkLst>
            <pc:docMk/>
            <pc:sldMk cId="1445079653" sldId="363"/>
            <ac:spMk id="101" creationId="{C8DE7717-6B28-460E-9D0C-1663DF3E9797}"/>
          </ac:spMkLst>
        </pc:spChg>
        <pc:picChg chg="add del mod">
          <ac:chgData name="VU Viet Linh" userId="S::vietlinh.vu.2021@mitb.smu.edu.sg::e91abbbc-1557-4bf0-852c-7c8ab9977567" providerId="AD" clId="Web-{7652E0BD-94AA-4B68-8264-E53038886741}" dt="2022-03-22T07:51:46.402" v="4"/>
          <ac:picMkLst>
            <pc:docMk/>
            <pc:sldMk cId="1445079653" sldId="363"/>
            <ac:picMk id="3" creationId="{91756AC2-5D95-64BB-A7FB-D02FB4B7D990}"/>
          </ac:picMkLst>
        </pc:picChg>
        <pc:picChg chg="add del mod">
          <ac:chgData name="VU Viet Linh" userId="S::vietlinh.vu.2021@mitb.smu.edu.sg::e91abbbc-1557-4bf0-852c-7c8ab9977567" providerId="AD" clId="Web-{7652E0BD-94AA-4B68-8264-E53038886741}" dt="2022-03-22T07:51:58.090" v="7"/>
          <ac:picMkLst>
            <pc:docMk/>
            <pc:sldMk cId="1445079653" sldId="363"/>
            <ac:picMk id="4" creationId="{AA17F26A-68D1-4125-BBE5-8C6BBF269040}"/>
          </ac:picMkLst>
        </pc:picChg>
      </pc:sldChg>
      <pc:sldChg chg="add">
        <pc:chgData name="VU Viet Linh" userId="S::vietlinh.vu.2021@mitb.smu.edu.sg::e91abbbc-1557-4bf0-852c-7c8ab9977567" providerId="AD" clId="Web-{7652E0BD-94AA-4B68-8264-E53038886741}" dt="2022-03-22T07:52:08.481" v="9"/>
        <pc:sldMkLst>
          <pc:docMk/>
          <pc:sldMk cId="2812390387" sldId="370"/>
        </pc:sldMkLst>
      </pc:sldChg>
    </pc:docChg>
  </pc:docChgLst>
  <pc:docChgLst>
    <pc:chgData name="HUANG Anni" userId="S::annihuang.2021@mitb.smu.edu.sg::0464879e-7e5f-4558-8c82-f4f0380828c4" providerId="AD" clId="Web-{FFDB0050-33C9-489A-ABBF-76EA81FBCE64}"/>
    <pc:docChg chg="modSld">
      <pc:chgData name="HUANG Anni" userId="S::annihuang.2021@mitb.smu.edu.sg::0464879e-7e5f-4558-8c82-f4f0380828c4" providerId="AD" clId="Web-{FFDB0050-33C9-489A-ABBF-76EA81FBCE64}" dt="2022-03-25T15:50:18.060" v="944"/>
      <pc:docMkLst>
        <pc:docMk/>
      </pc:docMkLst>
      <pc:sldChg chg="modSp modNotes">
        <pc:chgData name="HUANG Anni" userId="S::annihuang.2021@mitb.smu.edu.sg::0464879e-7e5f-4558-8c82-f4f0380828c4" providerId="AD" clId="Web-{FFDB0050-33C9-489A-ABBF-76EA81FBCE64}" dt="2022-03-25T15:03:33.712" v="491"/>
        <pc:sldMkLst>
          <pc:docMk/>
          <pc:sldMk cId="28026214" sldId="352"/>
        </pc:sldMkLst>
        <pc:grpChg chg="mod">
          <ac:chgData name="HUANG Anni" userId="S::annihuang.2021@mitb.smu.edu.sg::0464879e-7e5f-4558-8c82-f4f0380828c4" providerId="AD" clId="Web-{FFDB0050-33C9-489A-ABBF-76EA81FBCE64}" dt="2022-03-25T14:41:05.552" v="173" actId="1076"/>
          <ac:grpSpMkLst>
            <pc:docMk/>
            <pc:sldMk cId="28026214" sldId="352"/>
            <ac:grpSpMk id="4" creationId="{9143D5E1-CF71-54CF-BA6D-A7188991F701}"/>
          </ac:grpSpMkLst>
        </pc:grpChg>
        <pc:grpChg chg="mod">
          <ac:chgData name="HUANG Anni" userId="S::annihuang.2021@mitb.smu.edu.sg::0464879e-7e5f-4558-8c82-f4f0380828c4" providerId="AD" clId="Web-{FFDB0050-33C9-489A-ABBF-76EA81FBCE64}" dt="2022-03-25T14:40:58.536" v="172" actId="1076"/>
          <ac:grpSpMkLst>
            <pc:docMk/>
            <pc:sldMk cId="28026214" sldId="352"/>
            <ac:grpSpMk id="5" creationId="{7DFC93A1-BF31-6A3F-1C2C-F34C282DB34C}"/>
          </ac:grpSpMkLst>
        </pc:grpChg>
        <pc:grpChg chg="mod">
          <ac:chgData name="HUANG Anni" userId="S::annihuang.2021@mitb.smu.edu.sg::0464879e-7e5f-4558-8c82-f4f0380828c4" providerId="AD" clId="Web-{FFDB0050-33C9-489A-ABBF-76EA81FBCE64}" dt="2022-03-25T14:40:53.646" v="171" actId="1076"/>
          <ac:grpSpMkLst>
            <pc:docMk/>
            <pc:sldMk cId="28026214" sldId="352"/>
            <ac:grpSpMk id="6" creationId="{DE839BE9-2B54-ED67-6E4D-AADF71FF9705}"/>
          </ac:grpSpMkLst>
        </pc:grpChg>
        <pc:grpChg chg="mod">
          <ac:chgData name="HUANG Anni" userId="S::annihuang.2021@mitb.smu.edu.sg::0464879e-7e5f-4558-8c82-f4f0380828c4" providerId="AD" clId="Web-{FFDB0050-33C9-489A-ABBF-76EA81FBCE64}" dt="2022-03-25T14:41:10.568" v="174" actId="1076"/>
          <ac:grpSpMkLst>
            <pc:docMk/>
            <pc:sldMk cId="28026214" sldId="352"/>
            <ac:grpSpMk id="7" creationId="{E37858CD-4D27-74E2-994E-FF97248D2F71}"/>
          </ac:grpSpMkLst>
        </pc:grpChg>
      </pc:sldChg>
      <pc:sldChg chg="modSp modNotes">
        <pc:chgData name="HUANG Anni" userId="S::annihuang.2021@mitb.smu.edu.sg::0464879e-7e5f-4558-8c82-f4f0380828c4" providerId="AD" clId="Web-{FFDB0050-33C9-489A-ABBF-76EA81FBCE64}" dt="2022-03-25T15:28:01.325" v="896"/>
        <pc:sldMkLst>
          <pc:docMk/>
          <pc:sldMk cId="3015600259" sldId="399"/>
        </pc:sldMkLst>
        <pc:spChg chg="mod">
          <ac:chgData name="HUANG Anni" userId="S::annihuang.2021@mitb.smu.edu.sg::0464879e-7e5f-4558-8c82-f4f0380828c4" providerId="AD" clId="Web-{FFDB0050-33C9-489A-ABBF-76EA81FBCE64}" dt="2022-03-25T14:54:01.102" v="398" actId="20577"/>
          <ac:spMkLst>
            <pc:docMk/>
            <pc:sldMk cId="3015600259" sldId="399"/>
            <ac:spMk id="30723" creationId="{00000000-0000-0000-0000-000000000000}"/>
          </ac:spMkLst>
        </pc:spChg>
      </pc:sldChg>
      <pc:sldChg chg="modNotes">
        <pc:chgData name="HUANG Anni" userId="S::annihuang.2021@mitb.smu.edu.sg::0464879e-7e5f-4558-8c82-f4f0380828c4" providerId="AD" clId="Web-{FFDB0050-33C9-489A-ABBF-76EA81FBCE64}" dt="2022-03-25T15:27:52.622" v="888"/>
        <pc:sldMkLst>
          <pc:docMk/>
          <pc:sldMk cId="133747228" sldId="400"/>
        </pc:sldMkLst>
      </pc:sldChg>
      <pc:sldChg chg="modNotes">
        <pc:chgData name="HUANG Anni" userId="S::annihuang.2021@mitb.smu.edu.sg::0464879e-7e5f-4558-8c82-f4f0380828c4" providerId="AD" clId="Web-{FFDB0050-33C9-489A-ABBF-76EA81FBCE64}" dt="2022-03-25T15:23:54.944" v="848"/>
        <pc:sldMkLst>
          <pc:docMk/>
          <pc:sldMk cId="2495987413" sldId="402"/>
        </pc:sldMkLst>
      </pc:sldChg>
      <pc:sldChg chg="addSp modSp modNotes">
        <pc:chgData name="HUANG Anni" userId="S::annihuang.2021@mitb.smu.edu.sg::0464879e-7e5f-4558-8c82-f4f0380828c4" providerId="AD" clId="Web-{FFDB0050-33C9-489A-ABBF-76EA81FBCE64}" dt="2022-03-25T15:50:18.060" v="944"/>
        <pc:sldMkLst>
          <pc:docMk/>
          <pc:sldMk cId="3197631522" sldId="403"/>
        </pc:sldMkLst>
        <pc:spChg chg="mod">
          <ac:chgData name="HUANG Anni" userId="S::annihuang.2021@mitb.smu.edu.sg::0464879e-7e5f-4558-8c82-f4f0380828c4" providerId="AD" clId="Web-{FFDB0050-33C9-489A-ABBF-76EA81FBCE64}" dt="2022-03-25T14:35:42.482" v="110" actId="20577"/>
          <ac:spMkLst>
            <pc:docMk/>
            <pc:sldMk cId="3197631522" sldId="403"/>
            <ac:spMk id="8" creationId="{ACF22511-5AF0-BBF2-26E9-1CFD8955881A}"/>
          </ac:spMkLst>
        </pc:spChg>
        <pc:spChg chg="mod">
          <ac:chgData name="HUANG Anni" userId="S::annihuang.2021@mitb.smu.edu.sg::0464879e-7e5f-4558-8c82-f4f0380828c4" providerId="AD" clId="Web-{FFDB0050-33C9-489A-ABBF-76EA81FBCE64}" dt="2022-03-25T14:17:41.826" v="35" actId="20577"/>
          <ac:spMkLst>
            <pc:docMk/>
            <pc:sldMk cId="3197631522" sldId="403"/>
            <ac:spMk id="38" creationId="{ADD6F6D9-B14C-4477-8331-ABDCD1FB56C3}"/>
          </ac:spMkLst>
        </pc:spChg>
        <pc:grpChg chg="add mod">
          <ac:chgData name="HUANG Anni" userId="S::annihuang.2021@mitb.smu.edu.sg::0464879e-7e5f-4558-8c82-f4f0380828c4" providerId="AD" clId="Web-{FFDB0050-33C9-489A-ABBF-76EA81FBCE64}" dt="2022-03-25T14:30:31.178" v="67" actId="1076"/>
          <ac:grpSpMkLst>
            <pc:docMk/>
            <pc:sldMk cId="3197631522" sldId="403"/>
            <ac:grpSpMk id="2" creationId="{2EFE8B05-5659-FC1C-B81F-46575B341759}"/>
          </ac:grpSpMkLst>
        </pc:grpChg>
      </pc:sldChg>
      <pc:sldChg chg="modSp modNotes">
        <pc:chgData name="HUANG Anni" userId="S::annihuang.2021@mitb.smu.edu.sg::0464879e-7e5f-4558-8c82-f4f0380828c4" providerId="AD" clId="Web-{FFDB0050-33C9-489A-ABBF-76EA81FBCE64}" dt="2022-03-25T15:40:31.812" v="934"/>
        <pc:sldMkLst>
          <pc:docMk/>
          <pc:sldMk cId="2769521517" sldId="404"/>
        </pc:sldMkLst>
        <pc:spChg chg="mod">
          <ac:chgData name="HUANG Anni" userId="S::annihuang.2021@mitb.smu.edu.sg::0464879e-7e5f-4558-8c82-f4f0380828c4" providerId="AD" clId="Web-{FFDB0050-33C9-489A-ABBF-76EA81FBCE64}" dt="2022-03-25T15:16:22.246" v="628" actId="1076"/>
          <ac:spMkLst>
            <pc:docMk/>
            <pc:sldMk cId="2769521517" sldId="404"/>
            <ac:spMk id="3" creationId="{0AB5303D-62EE-496A-9702-9BE8621CD7B0}"/>
          </ac:spMkLst>
        </pc:spChg>
        <pc:spChg chg="mod">
          <ac:chgData name="HUANG Anni" userId="S::annihuang.2021@mitb.smu.edu.sg::0464879e-7e5f-4558-8c82-f4f0380828c4" providerId="AD" clId="Web-{FFDB0050-33C9-489A-ABBF-76EA81FBCE64}" dt="2022-03-25T15:16:09.058" v="627" actId="20577"/>
          <ac:spMkLst>
            <pc:docMk/>
            <pc:sldMk cId="2769521517" sldId="404"/>
            <ac:spMk id="138" creationId="{9BE6EF4C-4CD9-0E7C-BC87-E33ACBB529FB}"/>
          </ac:spMkLst>
        </pc:spChg>
        <pc:cxnChg chg="mod">
          <ac:chgData name="HUANG Anni" userId="S::annihuang.2021@mitb.smu.edu.sg::0464879e-7e5f-4558-8c82-f4f0380828c4" providerId="AD" clId="Web-{FFDB0050-33C9-489A-ABBF-76EA81FBCE64}" dt="2022-03-25T15:16:43.137" v="631" actId="14100"/>
          <ac:cxnSpMkLst>
            <pc:docMk/>
            <pc:sldMk cId="2769521517" sldId="404"/>
            <ac:cxnSpMk id="60" creationId="{822D2A5A-5929-404D-B99B-1B6C3E543687}"/>
          </ac:cxnSpMkLst>
        </pc:cxnChg>
      </pc:sldChg>
      <pc:sldChg chg="modSp modNotes">
        <pc:chgData name="HUANG Anni" userId="S::annihuang.2021@mitb.smu.edu.sg::0464879e-7e5f-4558-8c82-f4f0380828c4" providerId="AD" clId="Web-{FFDB0050-33C9-489A-ABBF-76EA81FBCE64}" dt="2022-03-25T15:30:20.578" v="902"/>
        <pc:sldMkLst>
          <pc:docMk/>
          <pc:sldMk cId="100259107" sldId="405"/>
        </pc:sldMkLst>
        <pc:spChg chg="mod">
          <ac:chgData name="HUANG Anni" userId="S::annihuang.2021@mitb.smu.edu.sg::0464879e-7e5f-4558-8c82-f4f0380828c4" providerId="AD" clId="Web-{FFDB0050-33C9-489A-ABBF-76EA81FBCE64}" dt="2022-03-25T15:10:38.050" v="569" actId="20577"/>
          <ac:spMkLst>
            <pc:docMk/>
            <pc:sldMk cId="100259107" sldId="405"/>
            <ac:spMk id="23" creationId="{207290C2-E70F-8423-2D57-8B08901B8327}"/>
          </ac:spMkLst>
        </pc:spChg>
      </pc:sldChg>
      <pc:sldChg chg="modNotes">
        <pc:chgData name="HUANG Anni" userId="S::annihuang.2021@mitb.smu.edu.sg::0464879e-7e5f-4558-8c82-f4f0380828c4" providerId="AD" clId="Web-{FFDB0050-33C9-489A-ABBF-76EA81FBCE64}" dt="2022-03-25T15:25:14.399" v="862"/>
        <pc:sldMkLst>
          <pc:docMk/>
          <pc:sldMk cId="1661297135" sldId="406"/>
        </pc:sldMkLst>
      </pc:sldChg>
    </pc:docChg>
  </pc:docChgLst>
  <pc:docChgLst>
    <pc:chgData name="TANG Jingxue" userId="S::jxtang.2020@mitb.smu.edu.sg::6fe46ec0-47a7-43ca-b5e8-8b49402729d5" providerId="AD" clId="Web-{EE4A9CD2-AD75-41BB-B7EB-A86B8CBA5247}"/>
    <pc:docChg chg="addSld delSld modSld">
      <pc:chgData name="TANG Jingxue" userId="S::jxtang.2020@mitb.smu.edu.sg::6fe46ec0-47a7-43ca-b5e8-8b49402729d5" providerId="AD" clId="Web-{EE4A9CD2-AD75-41BB-B7EB-A86B8CBA5247}" dt="2022-03-23T13:51:28.719" v="9"/>
      <pc:docMkLst>
        <pc:docMk/>
      </pc:docMkLst>
      <pc:sldChg chg="addSp delSp modSp add replId">
        <pc:chgData name="TANG Jingxue" userId="S::jxtang.2020@mitb.smu.edu.sg::6fe46ec0-47a7-43ca-b5e8-8b49402729d5" providerId="AD" clId="Web-{EE4A9CD2-AD75-41BB-B7EB-A86B8CBA5247}" dt="2022-03-23T13:51:28.719" v="9"/>
        <pc:sldMkLst>
          <pc:docMk/>
          <pc:sldMk cId="1662928010" sldId="372"/>
        </pc:sldMkLst>
        <pc:spChg chg="add del">
          <ac:chgData name="TANG Jingxue" userId="S::jxtang.2020@mitb.smu.edu.sg::6fe46ec0-47a7-43ca-b5e8-8b49402729d5" providerId="AD" clId="Web-{EE4A9CD2-AD75-41BB-B7EB-A86B8CBA5247}" dt="2022-03-23T13:51:13.687" v="7"/>
          <ac:spMkLst>
            <pc:docMk/>
            <pc:sldMk cId="1662928010" sldId="372"/>
            <ac:spMk id="2" creationId="{3693DCF3-F020-4E9E-19CF-2702F29802E1}"/>
          </ac:spMkLst>
        </pc:spChg>
        <pc:spChg chg="mod">
          <ac:chgData name="TANG Jingxue" userId="S::jxtang.2020@mitb.smu.edu.sg::6fe46ec0-47a7-43ca-b5e8-8b49402729d5" providerId="AD" clId="Web-{EE4A9CD2-AD75-41BB-B7EB-A86B8CBA5247}" dt="2022-03-23T13:50:58.437" v="1" actId="20577"/>
          <ac:spMkLst>
            <pc:docMk/>
            <pc:sldMk cId="1662928010" sldId="372"/>
            <ac:spMk id="26626" creationId="{00000000-0000-0000-0000-000000000000}"/>
          </ac:spMkLst>
        </pc:spChg>
        <pc:picChg chg="add del mod">
          <ac:chgData name="TANG Jingxue" userId="S::jxtang.2020@mitb.smu.edu.sg::6fe46ec0-47a7-43ca-b5e8-8b49402729d5" providerId="AD" clId="Web-{EE4A9CD2-AD75-41BB-B7EB-A86B8CBA5247}" dt="2022-03-23T13:51:28.719" v="9"/>
          <ac:picMkLst>
            <pc:docMk/>
            <pc:sldMk cId="1662928010" sldId="372"/>
            <ac:picMk id="3" creationId="{9580C289-072C-A943-985D-D2B7EBED381C}"/>
          </ac:picMkLst>
        </pc:picChg>
      </pc:sldChg>
      <pc:sldChg chg="add del">
        <pc:chgData name="TANG Jingxue" userId="S::jxtang.2020@mitb.smu.edu.sg::6fe46ec0-47a7-43ca-b5e8-8b49402729d5" providerId="AD" clId="Web-{EE4A9CD2-AD75-41BB-B7EB-A86B8CBA5247}" dt="2022-03-23T13:51:09.421" v="5"/>
        <pc:sldMkLst>
          <pc:docMk/>
          <pc:sldMk cId="2668213692" sldId="373"/>
        </pc:sldMkLst>
      </pc:sldChg>
      <pc:sldChg chg="add del">
        <pc:chgData name="TANG Jingxue" userId="S::jxtang.2020@mitb.smu.edu.sg::6fe46ec0-47a7-43ca-b5e8-8b49402729d5" providerId="AD" clId="Web-{EE4A9CD2-AD75-41BB-B7EB-A86B8CBA5247}" dt="2022-03-23T13:51:02.781" v="3"/>
        <pc:sldMkLst>
          <pc:docMk/>
          <pc:sldMk cId="3919952234" sldId="373"/>
        </pc:sldMkLst>
      </pc:sldChg>
    </pc:docChg>
  </pc:docChgLst>
  <pc:docChgLst>
    <pc:chgData name="NGUYEN Thi Ngoc Anh" userId="S::tnanguyen.2021@mitb.smu.edu.sg::e06a66c7-39d2-43c2-8c0e-b636acaa493e" providerId="AD" clId="Web-{903778AC-4C73-42FC-A237-EECC6A3FAFC3}"/>
    <pc:docChg chg="addSld delSld modSld">
      <pc:chgData name="NGUYEN Thi Ngoc Anh" userId="S::tnanguyen.2021@mitb.smu.edu.sg::e06a66c7-39d2-43c2-8c0e-b636acaa493e" providerId="AD" clId="Web-{903778AC-4C73-42FC-A237-EECC6A3FAFC3}" dt="2022-03-24T11:44:33.561" v="3" actId="1076"/>
      <pc:docMkLst>
        <pc:docMk/>
      </pc:docMkLst>
      <pc:sldChg chg="del">
        <pc:chgData name="NGUYEN Thi Ngoc Anh" userId="S::tnanguyen.2021@mitb.smu.edu.sg::e06a66c7-39d2-43c2-8c0e-b636acaa493e" providerId="AD" clId="Web-{903778AC-4C73-42FC-A237-EECC6A3FAFC3}" dt="2022-03-24T10:30:03.115" v="1"/>
        <pc:sldMkLst>
          <pc:docMk/>
          <pc:sldMk cId="726002974" sldId="374"/>
        </pc:sldMkLst>
      </pc:sldChg>
      <pc:sldChg chg="modSp add">
        <pc:chgData name="NGUYEN Thi Ngoc Anh" userId="S::tnanguyen.2021@mitb.smu.edu.sg::e06a66c7-39d2-43c2-8c0e-b636acaa493e" providerId="AD" clId="Web-{903778AC-4C73-42FC-A237-EECC6A3FAFC3}" dt="2022-03-24T11:44:33.561" v="3" actId="1076"/>
        <pc:sldMkLst>
          <pc:docMk/>
          <pc:sldMk cId="3435964848" sldId="393"/>
        </pc:sldMkLst>
        <pc:spChg chg="mod">
          <ac:chgData name="NGUYEN Thi Ngoc Anh" userId="S::tnanguyen.2021@mitb.smu.edu.sg::e06a66c7-39d2-43c2-8c0e-b636acaa493e" providerId="AD" clId="Web-{903778AC-4C73-42FC-A237-EECC6A3FAFC3}" dt="2022-03-24T11:44:33.561" v="3" actId="1076"/>
          <ac:spMkLst>
            <pc:docMk/>
            <pc:sldMk cId="3435964848" sldId="393"/>
            <ac:spMk id="6" creationId="{1A49810D-487B-4B65-8206-C454ADB7F83A}"/>
          </ac:spMkLst>
        </pc:spChg>
      </pc:sldChg>
    </pc:docChg>
  </pc:docChgLst>
  <pc:docChgLst>
    <pc:chgData name="HUANG Anni" userId="S::annihuang.2021@mitb.smu.edu.sg::0464879e-7e5f-4558-8c82-f4f0380828c4" providerId="AD" clId="Web-{AAA03159-A288-4065-8D0C-E79F2046E928}"/>
    <pc:docChg chg="modSld">
      <pc:chgData name="HUANG Anni" userId="S::annihuang.2021@mitb.smu.edu.sg::0464879e-7e5f-4558-8c82-f4f0380828c4" providerId="AD" clId="Web-{AAA03159-A288-4065-8D0C-E79F2046E928}" dt="2022-03-22T15:01:10.170" v="169" actId="1076"/>
      <pc:docMkLst>
        <pc:docMk/>
      </pc:docMkLst>
      <pc:sldChg chg="modNotes">
        <pc:chgData name="HUANG Anni" userId="S::annihuang.2021@mitb.smu.edu.sg::0464879e-7e5f-4558-8c82-f4f0380828c4" providerId="AD" clId="Web-{AAA03159-A288-4065-8D0C-E79F2046E928}" dt="2022-03-22T14:34:24.144" v="2"/>
        <pc:sldMkLst>
          <pc:docMk/>
          <pc:sldMk cId="2684202400" sldId="353"/>
        </pc:sldMkLst>
      </pc:sldChg>
      <pc:sldChg chg="addSp delSp modSp modNotes">
        <pc:chgData name="HUANG Anni" userId="S::annihuang.2021@mitb.smu.edu.sg::0464879e-7e5f-4558-8c82-f4f0380828c4" providerId="AD" clId="Web-{AAA03159-A288-4065-8D0C-E79F2046E928}" dt="2022-03-22T15:01:10.170" v="169" actId="1076"/>
        <pc:sldMkLst>
          <pc:docMk/>
          <pc:sldMk cId="2839559814" sldId="355"/>
        </pc:sldMkLst>
        <pc:spChg chg="add mod">
          <ac:chgData name="HUANG Anni" userId="S::annihuang.2021@mitb.smu.edu.sg::0464879e-7e5f-4558-8c82-f4f0380828c4" providerId="AD" clId="Web-{AAA03159-A288-4065-8D0C-E79F2046E928}" dt="2022-03-22T14:44:22.628" v="111" actId="20577"/>
          <ac:spMkLst>
            <pc:docMk/>
            <pc:sldMk cId="2839559814" sldId="355"/>
            <ac:spMk id="3" creationId="{035F9A01-A813-BC4A-C2F0-FC9BF38C5B9B}"/>
          </ac:spMkLst>
        </pc:spChg>
        <pc:spChg chg="add mod">
          <ac:chgData name="HUANG Anni" userId="S::annihuang.2021@mitb.smu.edu.sg::0464879e-7e5f-4558-8c82-f4f0380828c4" providerId="AD" clId="Web-{AAA03159-A288-4065-8D0C-E79F2046E928}" dt="2022-03-22T15:01:10.170" v="169" actId="1076"/>
          <ac:spMkLst>
            <pc:docMk/>
            <pc:sldMk cId="2839559814" sldId="355"/>
            <ac:spMk id="7" creationId="{A0212E85-7941-B0C8-31AF-BA08E9798785}"/>
          </ac:spMkLst>
        </pc:spChg>
        <pc:spChg chg="add mod">
          <ac:chgData name="HUANG Anni" userId="S::annihuang.2021@mitb.smu.edu.sg::0464879e-7e5f-4558-8c82-f4f0380828c4" providerId="AD" clId="Web-{AAA03159-A288-4065-8D0C-E79F2046E928}" dt="2022-03-22T14:44:36.972" v="113" actId="20577"/>
          <ac:spMkLst>
            <pc:docMk/>
            <pc:sldMk cId="2839559814" sldId="355"/>
            <ac:spMk id="8" creationId="{ACF22511-5AF0-BBF2-26E9-1CFD8955881A}"/>
          </ac:spMkLst>
        </pc:spChg>
        <pc:graphicFrameChg chg="add del mod modGraphic">
          <ac:chgData name="HUANG Anni" userId="S::annihuang.2021@mitb.smu.edu.sg::0464879e-7e5f-4558-8c82-f4f0380828c4" providerId="AD" clId="Web-{AAA03159-A288-4065-8D0C-E79F2046E928}" dt="2022-03-22T14:50:15.450" v="164"/>
          <ac:graphicFrameMkLst>
            <pc:docMk/>
            <pc:sldMk cId="2839559814" sldId="355"/>
            <ac:graphicFrameMk id="4" creationId="{4E796919-6DC1-A04E-9D0A-85CFFB948FF0}"/>
          </ac:graphicFrameMkLst>
        </pc:graphicFrameChg>
        <pc:picChg chg="del">
          <ac:chgData name="HUANG Anni" userId="S::annihuang.2021@mitb.smu.edu.sg::0464879e-7e5f-4558-8c82-f4f0380828c4" providerId="AD" clId="Web-{AAA03159-A288-4065-8D0C-E79F2046E928}" dt="2022-03-22T14:47:03.429" v="115"/>
          <ac:picMkLst>
            <pc:docMk/>
            <pc:sldMk cId="2839559814" sldId="355"/>
            <ac:picMk id="2" creationId="{0080F6C0-F6C4-C5B5-D23B-2ECBA98656E8}"/>
          </ac:picMkLst>
        </pc:picChg>
        <pc:picChg chg="mod">
          <ac:chgData name="HUANG Anni" userId="S::annihuang.2021@mitb.smu.edu.sg::0464879e-7e5f-4558-8c82-f4f0380828c4" providerId="AD" clId="Web-{AAA03159-A288-4065-8D0C-E79F2046E928}" dt="2022-03-22T15:00:43.325" v="166" actId="1076"/>
          <ac:picMkLst>
            <pc:docMk/>
            <pc:sldMk cId="2839559814" sldId="355"/>
            <ac:picMk id="6" creationId="{A7213C2B-C2E1-E9B2-B080-5DF57AD9AE55}"/>
          </ac:picMkLst>
        </pc:picChg>
      </pc:sldChg>
      <pc:sldChg chg="modSp">
        <pc:chgData name="HUANG Anni" userId="S::annihuang.2021@mitb.smu.edu.sg::0464879e-7e5f-4558-8c82-f4f0380828c4" providerId="AD" clId="Web-{AAA03159-A288-4065-8D0C-E79F2046E928}" dt="2022-03-22T14:44:04.081" v="108" actId="1076"/>
        <pc:sldMkLst>
          <pc:docMk/>
          <pc:sldMk cId="1944141839" sldId="356"/>
        </pc:sldMkLst>
        <pc:spChg chg="mod">
          <ac:chgData name="HUANG Anni" userId="S::annihuang.2021@mitb.smu.edu.sg::0464879e-7e5f-4558-8c82-f4f0380828c4" providerId="AD" clId="Web-{AAA03159-A288-4065-8D0C-E79F2046E928}" dt="2022-03-22T14:43:57.362" v="105" actId="20577"/>
          <ac:spMkLst>
            <pc:docMk/>
            <pc:sldMk cId="1944141839" sldId="356"/>
            <ac:spMk id="30723" creationId="{00000000-0000-0000-0000-000000000000}"/>
          </ac:spMkLst>
        </pc:spChg>
        <pc:picChg chg="mod">
          <ac:chgData name="HUANG Anni" userId="S::annihuang.2021@mitb.smu.edu.sg::0464879e-7e5f-4558-8c82-f4f0380828c4" providerId="AD" clId="Web-{AAA03159-A288-4065-8D0C-E79F2046E928}" dt="2022-03-22T14:44:04.081" v="108" actId="1076"/>
          <ac:picMkLst>
            <pc:docMk/>
            <pc:sldMk cId="1944141839" sldId="356"/>
            <ac:picMk id="3" creationId="{BB261C04-B6FB-D9F5-D333-329EC1B9B9BE}"/>
          </ac:picMkLst>
        </pc:picChg>
      </pc:sldChg>
    </pc:docChg>
  </pc:docChgLst>
  <pc:docChgLst>
    <pc:chgData name="HUANG Anni" userId="S::annihuang.2021@mitb.smu.edu.sg::0464879e-7e5f-4558-8c82-f4f0380828c4" providerId="AD" clId="Web-{D582DC88-36B7-4421-904B-4F2F804B5277}"/>
    <pc:docChg chg="addSld delSld modSld">
      <pc:chgData name="HUANG Anni" userId="S::annihuang.2021@mitb.smu.edu.sg::0464879e-7e5f-4558-8c82-f4f0380828c4" providerId="AD" clId="Web-{D582DC88-36B7-4421-904B-4F2F804B5277}" dt="2022-03-21T10:21:53.297" v="635" actId="20577"/>
      <pc:docMkLst>
        <pc:docMk/>
      </pc:docMkLst>
      <pc:sldChg chg="modNotes">
        <pc:chgData name="HUANG Anni" userId="S::annihuang.2021@mitb.smu.edu.sg::0464879e-7e5f-4558-8c82-f4f0380828c4" providerId="AD" clId="Web-{D582DC88-36B7-4421-904B-4F2F804B5277}" dt="2022-03-21T10:07:26.840" v="539"/>
        <pc:sldMkLst>
          <pc:docMk/>
          <pc:sldMk cId="0" sldId="332"/>
        </pc:sldMkLst>
      </pc:sldChg>
      <pc:sldChg chg="addSp delSp modSp add modNotes">
        <pc:chgData name="HUANG Anni" userId="S::annihuang.2021@mitb.smu.edu.sg::0464879e-7e5f-4558-8c82-f4f0380828c4" providerId="AD" clId="Web-{D582DC88-36B7-4421-904B-4F2F804B5277}" dt="2022-03-21T09:45:46.028" v="282"/>
        <pc:sldMkLst>
          <pc:docMk/>
          <pc:sldMk cId="28026214" sldId="352"/>
        </pc:sldMkLst>
        <pc:spChg chg="add del">
          <ac:chgData name="HUANG Anni" userId="S::annihuang.2021@mitb.smu.edu.sg::0464879e-7e5f-4558-8c82-f4f0380828c4" providerId="AD" clId="Web-{D582DC88-36B7-4421-904B-4F2F804B5277}" dt="2022-03-21T09:29:55.553" v="61"/>
          <ac:spMkLst>
            <pc:docMk/>
            <pc:sldMk cId="28026214" sldId="352"/>
            <ac:spMk id="3" creationId="{FB291354-3226-449B-B770-FA10D8AD2E12}"/>
          </ac:spMkLst>
        </pc:spChg>
        <pc:spChg chg="mod">
          <ac:chgData name="HUANG Anni" userId="S::annihuang.2021@mitb.smu.edu.sg::0464879e-7e5f-4558-8c82-f4f0380828c4" providerId="AD" clId="Web-{D582DC88-36B7-4421-904B-4F2F804B5277}" dt="2022-03-21T09:40:00.333" v="221" actId="20577"/>
          <ac:spMkLst>
            <pc:docMk/>
            <pc:sldMk cId="28026214" sldId="352"/>
            <ac:spMk id="30723" creationId="{00000000-0000-0000-0000-000000000000}"/>
          </ac:spMkLst>
        </pc:spChg>
        <pc:picChg chg="add del mod">
          <ac:chgData name="HUANG Anni" userId="S::annihuang.2021@mitb.smu.edu.sg::0464879e-7e5f-4558-8c82-f4f0380828c4" providerId="AD" clId="Web-{D582DC88-36B7-4421-904B-4F2F804B5277}" dt="2022-03-21T09:30:52.554" v="95"/>
          <ac:picMkLst>
            <pc:docMk/>
            <pc:sldMk cId="28026214" sldId="352"/>
            <ac:picMk id="2" creationId="{A56DF638-18A9-6B17-978F-3880446A62C0}"/>
          </ac:picMkLst>
        </pc:picChg>
        <pc:picChg chg="add del mod">
          <ac:chgData name="HUANG Anni" userId="S::annihuang.2021@mitb.smu.edu.sg::0464879e-7e5f-4558-8c82-f4f0380828c4" providerId="AD" clId="Web-{D582DC88-36B7-4421-904B-4F2F804B5277}" dt="2022-03-21T09:45:46.028" v="282"/>
          <ac:picMkLst>
            <pc:docMk/>
            <pc:sldMk cId="28026214" sldId="352"/>
            <ac:picMk id="4" creationId="{C05CB89E-4194-B898-1FE8-96BED012D8A7}"/>
          </ac:picMkLst>
        </pc:picChg>
        <pc:inkChg chg="add del">
          <ac:chgData name="HUANG Anni" userId="S::annihuang.2021@mitb.smu.edu.sg::0464879e-7e5f-4558-8c82-f4f0380828c4" providerId="AD" clId="Web-{D582DC88-36B7-4421-904B-4F2F804B5277}" dt="2022-03-21T09:45:39.028" v="281"/>
          <ac:inkMkLst>
            <pc:docMk/>
            <pc:sldMk cId="28026214" sldId="352"/>
            <ac:inkMk id="5" creationId="{DBF51A2C-8C5D-2F1D-9636-7203D42000FB}"/>
          </ac:inkMkLst>
        </pc:inkChg>
        <pc:inkChg chg="add del">
          <ac:chgData name="HUANG Anni" userId="S::annihuang.2021@mitb.smu.edu.sg::0464879e-7e5f-4558-8c82-f4f0380828c4" providerId="AD" clId="Web-{D582DC88-36B7-4421-904B-4F2F804B5277}" dt="2022-03-21T09:45:37.856" v="280"/>
          <ac:inkMkLst>
            <pc:docMk/>
            <pc:sldMk cId="28026214" sldId="352"/>
            <ac:inkMk id="6" creationId="{FFE81FE9-1594-203F-B04B-D8108DE5B0D6}"/>
          </ac:inkMkLst>
        </pc:inkChg>
      </pc:sldChg>
      <pc:sldChg chg="addSp delSp modSp add replId modNotes">
        <pc:chgData name="HUANG Anni" userId="S::annihuang.2021@mitb.smu.edu.sg::0464879e-7e5f-4558-8c82-f4f0380828c4" providerId="AD" clId="Web-{D582DC88-36B7-4421-904B-4F2F804B5277}" dt="2022-03-21T09:47:40.921" v="317"/>
        <pc:sldMkLst>
          <pc:docMk/>
          <pc:sldMk cId="2684202400" sldId="353"/>
        </pc:sldMkLst>
        <pc:spChg chg="add del mod">
          <ac:chgData name="HUANG Anni" userId="S::annihuang.2021@mitb.smu.edu.sg::0464879e-7e5f-4558-8c82-f4f0380828c4" providerId="AD" clId="Web-{D582DC88-36B7-4421-904B-4F2F804B5277}" dt="2022-03-21T09:46:00.341" v="284"/>
          <ac:spMkLst>
            <pc:docMk/>
            <pc:sldMk cId="2684202400" sldId="353"/>
            <ac:spMk id="4" creationId="{3833024D-0063-EAC1-CFC6-764DF41D803B}"/>
          </ac:spMkLst>
        </pc:spChg>
        <pc:spChg chg="add del mod">
          <ac:chgData name="HUANG Anni" userId="S::annihuang.2021@mitb.smu.edu.sg::0464879e-7e5f-4558-8c82-f4f0380828c4" providerId="AD" clId="Web-{D582DC88-36B7-4421-904B-4F2F804B5277}" dt="2022-03-21T09:47:40.921" v="317"/>
          <ac:spMkLst>
            <pc:docMk/>
            <pc:sldMk cId="2684202400" sldId="353"/>
            <ac:spMk id="10" creationId="{065FB127-055E-93EA-8611-C13A6A392708}"/>
          </ac:spMkLst>
        </pc:spChg>
        <pc:spChg chg="mod">
          <ac:chgData name="HUANG Anni" userId="S::annihuang.2021@mitb.smu.edu.sg::0464879e-7e5f-4558-8c82-f4f0380828c4" providerId="AD" clId="Web-{D582DC88-36B7-4421-904B-4F2F804B5277}" dt="2022-03-21T09:35:06.248" v="178" actId="20577"/>
          <ac:spMkLst>
            <pc:docMk/>
            <pc:sldMk cId="2684202400" sldId="353"/>
            <ac:spMk id="30723" creationId="{00000000-0000-0000-0000-000000000000}"/>
          </ac:spMkLst>
        </pc:spChg>
        <pc:picChg chg="add mod">
          <ac:chgData name="HUANG Anni" userId="S::annihuang.2021@mitb.smu.edu.sg::0464879e-7e5f-4558-8c82-f4f0380828c4" providerId="AD" clId="Web-{D582DC88-36B7-4421-904B-4F2F804B5277}" dt="2022-03-21T09:47:11.499" v="303" actId="1076"/>
          <ac:picMkLst>
            <pc:docMk/>
            <pc:sldMk cId="2684202400" sldId="353"/>
            <ac:picMk id="2" creationId="{57093A6B-2047-63BB-3E0E-2024B6777047}"/>
          </ac:picMkLst>
        </pc:picChg>
        <pc:picChg chg="add del mod">
          <ac:chgData name="HUANG Anni" userId="S::annihuang.2021@mitb.smu.edu.sg::0464879e-7e5f-4558-8c82-f4f0380828c4" providerId="AD" clId="Web-{D582DC88-36B7-4421-904B-4F2F804B5277}" dt="2022-03-21T09:45:57.763" v="283"/>
          <ac:picMkLst>
            <pc:docMk/>
            <pc:sldMk cId="2684202400" sldId="353"/>
            <ac:picMk id="3" creationId="{70A5EE43-1B77-ABE0-B1F9-9062D28AD9AB}"/>
          </ac:picMkLst>
        </pc:picChg>
        <pc:inkChg chg="add del">
          <ac:chgData name="HUANG Anni" userId="S::annihuang.2021@mitb.smu.edu.sg::0464879e-7e5f-4558-8c82-f4f0380828c4" providerId="AD" clId="Web-{D582DC88-36B7-4421-904B-4F2F804B5277}" dt="2022-03-21T09:46:51.764" v="296"/>
          <ac:inkMkLst>
            <pc:docMk/>
            <pc:sldMk cId="2684202400" sldId="353"/>
            <ac:inkMk id="6" creationId="{6D13A830-0A2A-2BEE-26FE-F6702358AF70}"/>
          </ac:inkMkLst>
        </pc:inkChg>
        <pc:inkChg chg="add del">
          <ac:chgData name="HUANG Anni" userId="S::annihuang.2021@mitb.smu.edu.sg::0464879e-7e5f-4558-8c82-f4f0380828c4" providerId="AD" clId="Web-{D582DC88-36B7-4421-904B-4F2F804B5277}" dt="2022-03-21T09:46:51.108" v="295"/>
          <ac:inkMkLst>
            <pc:docMk/>
            <pc:sldMk cId="2684202400" sldId="353"/>
            <ac:inkMk id="7" creationId="{6D44CE6C-23E0-FCF1-828D-BA93537EE5DA}"/>
          </ac:inkMkLst>
        </pc:inkChg>
        <pc:inkChg chg="add del">
          <ac:chgData name="HUANG Anni" userId="S::annihuang.2021@mitb.smu.edu.sg::0464879e-7e5f-4558-8c82-f4f0380828c4" providerId="AD" clId="Web-{D582DC88-36B7-4421-904B-4F2F804B5277}" dt="2022-03-21T09:46:50.561" v="294"/>
          <ac:inkMkLst>
            <pc:docMk/>
            <pc:sldMk cId="2684202400" sldId="353"/>
            <ac:inkMk id="8" creationId="{0E77A00B-4C02-FC82-B9D2-8915D56FF173}"/>
          </ac:inkMkLst>
        </pc:inkChg>
        <pc:inkChg chg="add del">
          <ac:chgData name="HUANG Anni" userId="S::annihuang.2021@mitb.smu.edu.sg::0464879e-7e5f-4558-8c82-f4f0380828c4" providerId="AD" clId="Web-{D582DC88-36B7-4421-904B-4F2F804B5277}" dt="2022-03-21T09:46:46.936" v="293"/>
          <ac:inkMkLst>
            <pc:docMk/>
            <pc:sldMk cId="2684202400" sldId="353"/>
            <ac:inkMk id="9" creationId="{4C30577F-6C03-D0B7-A24C-C11D64D37F93}"/>
          </ac:inkMkLst>
        </pc:inkChg>
        <pc:inkChg chg="add del">
          <ac:chgData name="HUANG Anni" userId="S::annihuang.2021@mitb.smu.edu.sg::0464879e-7e5f-4558-8c82-f4f0380828c4" providerId="AD" clId="Web-{D582DC88-36B7-4421-904B-4F2F804B5277}" dt="2022-03-21T09:47:05.343" v="301"/>
          <ac:inkMkLst>
            <pc:docMk/>
            <pc:sldMk cId="2684202400" sldId="353"/>
            <ac:inkMk id="11" creationId="{9D7DABD7-B15A-9376-150E-0998A59F60FA}"/>
          </ac:inkMkLst>
        </pc:inkChg>
      </pc:sldChg>
      <pc:sldChg chg="addSp delSp modSp add replId modNotes">
        <pc:chgData name="HUANG Anni" userId="S::annihuang.2021@mitb.smu.edu.sg::0464879e-7e5f-4558-8c82-f4f0380828c4" providerId="AD" clId="Web-{D582DC88-36B7-4421-904B-4F2F804B5277}" dt="2022-03-21T09:49:09.674" v="326"/>
        <pc:sldMkLst>
          <pc:docMk/>
          <pc:sldMk cId="3650816937" sldId="354"/>
        </pc:sldMkLst>
        <pc:spChg chg="del">
          <ac:chgData name="HUANG Anni" userId="S::annihuang.2021@mitb.smu.edu.sg::0464879e-7e5f-4558-8c82-f4f0380828c4" providerId="AD" clId="Web-{D582DC88-36B7-4421-904B-4F2F804B5277}" dt="2022-03-21T09:48:29.048" v="321"/>
          <ac:spMkLst>
            <pc:docMk/>
            <pc:sldMk cId="3650816937" sldId="354"/>
            <ac:spMk id="4" creationId="{3833024D-0063-EAC1-CFC6-764DF41D803B}"/>
          </ac:spMkLst>
        </pc:spChg>
        <pc:picChg chg="del">
          <ac:chgData name="HUANG Anni" userId="S::annihuang.2021@mitb.smu.edu.sg::0464879e-7e5f-4558-8c82-f4f0380828c4" providerId="AD" clId="Web-{D582DC88-36B7-4421-904B-4F2F804B5277}" dt="2022-03-21T09:39:15.628" v="209"/>
          <ac:picMkLst>
            <pc:docMk/>
            <pc:sldMk cId="3650816937" sldId="354"/>
            <ac:picMk id="2" creationId="{57093A6B-2047-63BB-3E0E-2024B6777047}"/>
          </ac:picMkLst>
        </pc:picChg>
        <pc:picChg chg="del">
          <ac:chgData name="HUANG Anni" userId="S::annihuang.2021@mitb.smu.edu.sg::0464879e-7e5f-4558-8c82-f4f0380828c4" providerId="AD" clId="Web-{D582DC88-36B7-4421-904B-4F2F804B5277}" dt="2022-03-21T09:48:26.532" v="320"/>
          <ac:picMkLst>
            <pc:docMk/>
            <pc:sldMk cId="3650816937" sldId="354"/>
            <ac:picMk id="3" creationId="{70A5EE43-1B77-ABE0-B1F9-9062D28AD9AB}"/>
          </ac:picMkLst>
        </pc:picChg>
        <pc:picChg chg="add mod">
          <ac:chgData name="HUANG Anni" userId="S::annihuang.2021@mitb.smu.edu.sg::0464879e-7e5f-4558-8c82-f4f0380828c4" providerId="AD" clId="Web-{D582DC88-36B7-4421-904B-4F2F804B5277}" dt="2022-03-21T09:48:37.892" v="325" actId="1076"/>
          <ac:picMkLst>
            <pc:docMk/>
            <pc:sldMk cId="3650816937" sldId="354"/>
            <ac:picMk id="5" creationId="{2E167D06-08A0-4CC2-CCDC-90CA71365893}"/>
          </ac:picMkLst>
        </pc:picChg>
      </pc:sldChg>
      <pc:sldChg chg="addSp delSp modSp add replId modNotes">
        <pc:chgData name="HUANG Anni" userId="S::annihuang.2021@mitb.smu.edu.sg::0464879e-7e5f-4558-8c82-f4f0380828c4" providerId="AD" clId="Web-{D582DC88-36B7-4421-904B-4F2F804B5277}" dt="2022-03-21T10:21:53.297" v="635" actId="20577"/>
        <pc:sldMkLst>
          <pc:docMk/>
          <pc:sldMk cId="2839559814" sldId="355"/>
        </pc:sldMkLst>
        <pc:spChg chg="del mod">
          <ac:chgData name="HUANG Anni" userId="S::annihuang.2021@mitb.smu.edu.sg::0464879e-7e5f-4558-8c82-f4f0380828c4" providerId="AD" clId="Web-{D582DC88-36B7-4421-904B-4F2F804B5277}" dt="2022-03-21T09:41:19.131" v="230"/>
          <ac:spMkLst>
            <pc:docMk/>
            <pc:sldMk cId="2839559814" sldId="355"/>
            <ac:spMk id="4" creationId="{3833024D-0063-EAC1-CFC6-764DF41D803B}"/>
          </ac:spMkLst>
        </pc:spChg>
        <pc:spChg chg="mod">
          <ac:chgData name="HUANG Anni" userId="S::annihuang.2021@mitb.smu.edu.sg::0464879e-7e5f-4558-8c82-f4f0380828c4" providerId="AD" clId="Web-{D582DC88-36B7-4421-904B-4F2F804B5277}" dt="2022-03-21T10:21:53.297" v="635" actId="20577"/>
          <ac:spMkLst>
            <pc:docMk/>
            <pc:sldMk cId="2839559814" sldId="355"/>
            <ac:spMk id="30723" creationId="{00000000-0000-0000-0000-000000000000}"/>
          </ac:spMkLst>
        </pc:spChg>
        <pc:picChg chg="add mod modCrop">
          <ac:chgData name="HUANG Anni" userId="S::annihuang.2021@mitb.smu.edu.sg::0464879e-7e5f-4558-8c82-f4f0380828c4" providerId="AD" clId="Web-{D582DC88-36B7-4421-904B-4F2F804B5277}" dt="2022-03-21T10:17:11.681" v="543" actId="1076"/>
          <ac:picMkLst>
            <pc:docMk/>
            <pc:sldMk cId="2839559814" sldId="355"/>
            <ac:picMk id="2" creationId="{0080F6C0-F6C4-C5B5-D23B-2ECBA98656E8}"/>
          </ac:picMkLst>
        </pc:picChg>
        <pc:picChg chg="del">
          <ac:chgData name="HUANG Anni" userId="S::annihuang.2021@mitb.smu.edu.sg::0464879e-7e5f-4558-8c82-f4f0380828c4" providerId="AD" clId="Web-{D582DC88-36B7-4421-904B-4F2F804B5277}" dt="2022-03-21T09:41:17.209" v="229"/>
          <ac:picMkLst>
            <pc:docMk/>
            <pc:sldMk cId="2839559814" sldId="355"/>
            <ac:picMk id="3" creationId="{70A5EE43-1B77-ABE0-B1F9-9062D28AD9AB}"/>
          </ac:picMkLst>
        </pc:picChg>
        <pc:picChg chg="del">
          <ac:chgData name="HUANG Anni" userId="S::annihuang.2021@mitb.smu.edu.sg::0464879e-7e5f-4558-8c82-f4f0380828c4" providerId="AD" clId="Web-{D582DC88-36B7-4421-904B-4F2F804B5277}" dt="2022-03-21T09:41:20.459" v="231"/>
          <ac:picMkLst>
            <pc:docMk/>
            <pc:sldMk cId="2839559814" sldId="355"/>
            <ac:picMk id="5" creationId="{2E167D06-08A0-4CC2-CCDC-90CA71365893}"/>
          </ac:picMkLst>
        </pc:picChg>
        <pc:picChg chg="add mod">
          <ac:chgData name="HUANG Anni" userId="S::annihuang.2021@mitb.smu.edu.sg::0464879e-7e5f-4558-8c82-f4f0380828c4" providerId="AD" clId="Web-{D582DC88-36B7-4421-904B-4F2F804B5277}" dt="2022-03-21T10:17:16.807" v="546" actId="1076"/>
          <ac:picMkLst>
            <pc:docMk/>
            <pc:sldMk cId="2839559814" sldId="355"/>
            <ac:picMk id="6" creationId="{A7213C2B-C2E1-E9B2-B080-5DF57AD9AE55}"/>
          </ac:picMkLst>
        </pc:picChg>
      </pc:sldChg>
      <pc:sldChg chg="addSp delSp modSp add del replId modNotes">
        <pc:chgData name="HUANG Anni" userId="S::annihuang.2021@mitb.smu.edu.sg::0464879e-7e5f-4558-8c82-f4f0380828c4" providerId="AD" clId="Web-{D582DC88-36B7-4421-904B-4F2F804B5277}" dt="2022-03-21T09:44:59.246" v="277"/>
        <pc:sldMkLst>
          <pc:docMk/>
          <pc:sldMk cId="1302725687" sldId="356"/>
        </pc:sldMkLst>
        <pc:spChg chg="mod">
          <ac:chgData name="HUANG Anni" userId="S::annihuang.2021@mitb.smu.edu.sg::0464879e-7e5f-4558-8c82-f4f0380828c4" providerId="AD" clId="Web-{D582DC88-36B7-4421-904B-4F2F804B5277}" dt="2022-03-21T09:43:51.432" v="264" actId="20577"/>
          <ac:spMkLst>
            <pc:docMk/>
            <pc:sldMk cId="1302725687" sldId="356"/>
            <ac:spMk id="30723" creationId="{00000000-0000-0000-0000-000000000000}"/>
          </ac:spMkLst>
        </pc:spChg>
        <pc:picChg chg="del">
          <ac:chgData name="HUANG Anni" userId="S::annihuang.2021@mitb.smu.edu.sg::0464879e-7e5f-4558-8c82-f4f0380828c4" providerId="AD" clId="Web-{D582DC88-36B7-4421-904B-4F2F804B5277}" dt="2022-03-21T09:43:53.276" v="266"/>
          <ac:picMkLst>
            <pc:docMk/>
            <pc:sldMk cId="1302725687" sldId="356"/>
            <ac:picMk id="2" creationId="{0080F6C0-F6C4-C5B5-D23B-2ECBA98656E8}"/>
          </ac:picMkLst>
        </pc:picChg>
        <pc:picChg chg="add mod">
          <ac:chgData name="HUANG Anni" userId="S::annihuang.2021@mitb.smu.edu.sg::0464879e-7e5f-4558-8c82-f4f0380828c4" providerId="AD" clId="Web-{D582DC88-36B7-4421-904B-4F2F804B5277}" dt="2022-03-21T09:44:46.464" v="275" actId="1076"/>
          <ac:picMkLst>
            <pc:docMk/>
            <pc:sldMk cId="1302725687" sldId="356"/>
            <ac:picMk id="3" creationId="{C0561C4A-8721-5676-7C8D-42C3BC019825}"/>
          </ac:picMkLst>
        </pc:picChg>
        <pc:picChg chg="del">
          <ac:chgData name="HUANG Anni" userId="S::annihuang.2021@mitb.smu.edu.sg::0464879e-7e5f-4558-8c82-f4f0380828c4" providerId="AD" clId="Web-{D582DC88-36B7-4421-904B-4F2F804B5277}" dt="2022-03-21T09:43:52.197" v="265"/>
          <ac:picMkLst>
            <pc:docMk/>
            <pc:sldMk cId="1302725687" sldId="356"/>
            <ac:picMk id="6" creationId="{A7213C2B-C2E1-E9B2-B080-5DF57AD9AE55}"/>
          </ac:picMkLst>
        </pc:picChg>
        <pc:inkChg chg="add">
          <ac:chgData name="HUANG Anni" userId="S::annihuang.2021@mitb.smu.edu.sg::0464879e-7e5f-4558-8c82-f4f0380828c4" providerId="AD" clId="Web-{D582DC88-36B7-4421-904B-4F2F804B5277}" dt="2022-03-21T09:44:58.746" v="276"/>
          <ac:inkMkLst>
            <pc:docMk/>
            <pc:sldMk cId="1302725687" sldId="356"/>
            <ac:inkMk id="4" creationId="{E62ADBDD-1BC9-98AC-B42D-AFE8AAB0EEA7}"/>
          </ac:inkMkLst>
        </pc:inkChg>
      </pc:sldChg>
      <pc:sldChg chg="addSp delSp modSp add replId modNotes">
        <pc:chgData name="HUANG Anni" userId="S::annihuang.2021@mitb.smu.edu.sg::0464879e-7e5f-4558-8c82-f4f0380828c4" providerId="AD" clId="Web-{D582DC88-36B7-4421-904B-4F2F804B5277}" dt="2022-03-21T10:19:37.310" v="625" actId="1076"/>
        <pc:sldMkLst>
          <pc:docMk/>
          <pc:sldMk cId="1944141839" sldId="356"/>
        </pc:sldMkLst>
        <pc:spChg chg="mod">
          <ac:chgData name="HUANG Anni" userId="S::annihuang.2021@mitb.smu.edu.sg::0464879e-7e5f-4558-8c82-f4f0380828c4" providerId="AD" clId="Web-{D582DC88-36B7-4421-904B-4F2F804B5277}" dt="2022-03-21T10:19:34.419" v="623" actId="20577"/>
          <ac:spMkLst>
            <pc:docMk/>
            <pc:sldMk cId="1944141839" sldId="356"/>
            <ac:spMk id="30723" creationId="{00000000-0000-0000-0000-000000000000}"/>
          </ac:spMkLst>
        </pc:spChg>
        <pc:picChg chg="del">
          <ac:chgData name="HUANG Anni" userId="S::annihuang.2021@mitb.smu.edu.sg::0464879e-7e5f-4558-8c82-f4f0380828c4" providerId="AD" clId="Web-{D582DC88-36B7-4421-904B-4F2F804B5277}" dt="2022-03-21T09:50:27.863" v="343"/>
          <ac:picMkLst>
            <pc:docMk/>
            <pc:sldMk cId="1944141839" sldId="356"/>
            <ac:picMk id="2" creationId="{0080F6C0-F6C4-C5B5-D23B-2ECBA98656E8}"/>
          </ac:picMkLst>
        </pc:picChg>
        <pc:picChg chg="add mod">
          <ac:chgData name="HUANG Anni" userId="S::annihuang.2021@mitb.smu.edu.sg::0464879e-7e5f-4558-8c82-f4f0380828c4" providerId="AD" clId="Web-{D582DC88-36B7-4421-904B-4F2F804B5277}" dt="2022-03-21T10:19:37.310" v="625" actId="1076"/>
          <ac:picMkLst>
            <pc:docMk/>
            <pc:sldMk cId="1944141839" sldId="356"/>
            <ac:picMk id="3" creationId="{BB261C04-B6FB-D9F5-D333-329EC1B9B9BE}"/>
          </ac:picMkLst>
        </pc:picChg>
        <pc:picChg chg="del">
          <ac:chgData name="HUANG Anni" userId="S::annihuang.2021@mitb.smu.edu.sg::0464879e-7e5f-4558-8c82-f4f0380828c4" providerId="AD" clId="Web-{D582DC88-36B7-4421-904B-4F2F804B5277}" dt="2022-03-21T09:50:26.769" v="342"/>
          <ac:picMkLst>
            <pc:docMk/>
            <pc:sldMk cId="1944141839" sldId="356"/>
            <ac:picMk id="6" creationId="{A7213C2B-C2E1-E9B2-B080-5DF57AD9AE55}"/>
          </ac:picMkLst>
        </pc:picChg>
      </pc:sldChg>
      <pc:sldChg chg="addSp delSp modSp add replId modNotes">
        <pc:chgData name="HUANG Anni" userId="S::annihuang.2021@mitb.smu.edu.sg::0464879e-7e5f-4558-8c82-f4f0380828c4" providerId="AD" clId="Web-{D582DC88-36B7-4421-904B-4F2F804B5277}" dt="2022-03-21T09:52:29.647" v="374" actId="1076"/>
        <pc:sldMkLst>
          <pc:docMk/>
          <pc:sldMk cId="3643388762" sldId="357"/>
        </pc:sldMkLst>
        <pc:spChg chg="mod">
          <ac:chgData name="HUANG Anni" userId="S::annihuang.2021@mitb.smu.edu.sg::0464879e-7e5f-4558-8c82-f4f0380828c4" providerId="AD" clId="Web-{D582DC88-36B7-4421-904B-4F2F804B5277}" dt="2022-03-21T09:51:31.099" v="363" actId="20577"/>
          <ac:spMkLst>
            <pc:docMk/>
            <pc:sldMk cId="3643388762" sldId="357"/>
            <ac:spMk id="30723" creationId="{00000000-0000-0000-0000-000000000000}"/>
          </ac:spMkLst>
        </pc:spChg>
        <pc:picChg chg="add mod">
          <ac:chgData name="HUANG Anni" userId="S::annihuang.2021@mitb.smu.edu.sg::0464879e-7e5f-4558-8c82-f4f0380828c4" providerId="AD" clId="Web-{D582DC88-36B7-4421-904B-4F2F804B5277}" dt="2022-03-21T09:52:29.647" v="374" actId="1076"/>
          <ac:picMkLst>
            <pc:docMk/>
            <pc:sldMk cId="3643388762" sldId="357"/>
            <ac:picMk id="2" creationId="{A39414FC-B0DC-6BDD-7865-2EB3781925BB}"/>
          </ac:picMkLst>
        </pc:picChg>
        <pc:picChg chg="del">
          <ac:chgData name="HUANG Anni" userId="S::annihuang.2021@mitb.smu.edu.sg::0464879e-7e5f-4558-8c82-f4f0380828c4" providerId="AD" clId="Web-{D582DC88-36B7-4421-904B-4F2F804B5277}" dt="2022-03-21T09:51:31.896" v="364"/>
          <ac:picMkLst>
            <pc:docMk/>
            <pc:sldMk cId="3643388762" sldId="357"/>
            <ac:picMk id="3" creationId="{BB261C04-B6FB-D9F5-D333-329EC1B9B9BE}"/>
          </ac:picMkLst>
        </pc:picChg>
      </pc:sldChg>
      <pc:sldChg chg="addSp delSp modSp add replId">
        <pc:chgData name="HUANG Anni" userId="S::annihuang.2021@mitb.smu.edu.sg::0464879e-7e5f-4558-8c82-f4f0380828c4" providerId="AD" clId="Web-{D582DC88-36B7-4421-904B-4F2F804B5277}" dt="2022-03-21T09:55:04.197" v="418"/>
        <pc:sldMkLst>
          <pc:docMk/>
          <pc:sldMk cId="3257895131" sldId="358"/>
        </pc:sldMkLst>
        <pc:spChg chg="add mod">
          <ac:chgData name="HUANG Anni" userId="S::annihuang.2021@mitb.smu.edu.sg::0464879e-7e5f-4558-8c82-f4f0380828c4" providerId="AD" clId="Web-{D582DC88-36B7-4421-904B-4F2F804B5277}" dt="2022-03-21T09:55:04.197" v="418"/>
          <ac:spMkLst>
            <pc:docMk/>
            <pc:sldMk cId="3257895131" sldId="358"/>
            <ac:spMk id="4" creationId="{3F74A3B5-E822-0739-084F-4504EAE298F6}"/>
          </ac:spMkLst>
        </pc:spChg>
        <pc:picChg chg="del">
          <ac:chgData name="HUANG Anni" userId="S::annihuang.2021@mitb.smu.edu.sg::0464879e-7e5f-4558-8c82-f4f0380828c4" providerId="AD" clId="Web-{D582DC88-36B7-4421-904B-4F2F804B5277}" dt="2022-03-21T09:53:33.789" v="376"/>
          <ac:picMkLst>
            <pc:docMk/>
            <pc:sldMk cId="3257895131" sldId="358"/>
            <ac:picMk id="2" creationId="{A39414FC-B0DC-6BDD-7865-2EB3781925BB}"/>
          </ac:picMkLst>
        </pc:picChg>
        <pc:picChg chg="add mod">
          <ac:chgData name="HUANG Anni" userId="S::annihuang.2021@mitb.smu.edu.sg::0464879e-7e5f-4558-8c82-f4f0380828c4" providerId="AD" clId="Web-{D582DC88-36B7-4421-904B-4F2F804B5277}" dt="2022-03-21T09:54:45.181" v="415" actId="1076"/>
          <ac:picMkLst>
            <pc:docMk/>
            <pc:sldMk cId="3257895131" sldId="358"/>
            <ac:picMk id="3" creationId="{EFCFAD00-16E0-775F-490F-4760F42A8281}"/>
          </ac:picMkLst>
        </pc:picChg>
      </pc:sldChg>
      <pc:sldChg chg="addSp delSp modSp add replId modNotes">
        <pc:chgData name="HUANG Anni" userId="S::annihuang.2021@mitb.smu.edu.sg::0464879e-7e5f-4558-8c82-f4f0380828c4" providerId="AD" clId="Web-{D582DC88-36B7-4421-904B-4F2F804B5277}" dt="2022-03-21T10:21:35.641" v="632" actId="1076"/>
        <pc:sldMkLst>
          <pc:docMk/>
          <pc:sldMk cId="3431695844" sldId="359"/>
        </pc:sldMkLst>
        <pc:spChg chg="del mod">
          <ac:chgData name="HUANG Anni" userId="S::annihuang.2021@mitb.smu.edu.sg::0464879e-7e5f-4558-8c82-f4f0380828c4" providerId="AD" clId="Web-{D582DC88-36B7-4421-904B-4F2F804B5277}" dt="2022-03-21T09:56:02.308" v="432"/>
          <ac:spMkLst>
            <pc:docMk/>
            <pc:sldMk cId="3431695844" sldId="359"/>
            <ac:spMk id="4" creationId="{3F74A3B5-E822-0739-084F-4504EAE298F6}"/>
          </ac:spMkLst>
        </pc:spChg>
        <pc:spChg chg="mod">
          <ac:chgData name="HUANG Anni" userId="S::annihuang.2021@mitb.smu.edu.sg::0464879e-7e5f-4558-8c82-f4f0380828c4" providerId="AD" clId="Web-{D582DC88-36B7-4421-904B-4F2F804B5277}" dt="2022-03-21T09:55:56.464" v="429" actId="20577"/>
          <ac:spMkLst>
            <pc:docMk/>
            <pc:sldMk cId="3431695844" sldId="359"/>
            <ac:spMk id="30723" creationId="{00000000-0000-0000-0000-000000000000}"/>
          </ac:spMkLst>
        </pc:spChg>
        <pc:picChg chg="add del mod">
          <ac:chgData name="HUANG Anni" userId="S::annihuang.2021@mitb.smu.edu.sg::0464879e-7e5f-4558-8c82-f4f0380828c4" providerId="AD" clId="Web-{D582DC88-36B7-4421-904B-4F2F804B5277}" dt="2022-03-21T10:21:23.156" v="626"/>
          <ac:picMkLst>
            <pc:docMk/>
            <pc:sldMk cId="3431695844" sldId="359"/>
            <ac:picMk id="2" creationId="{02595815-05B6-7910-0047-96A4CB7A1A4A}"/>
          </ac:picMkLst>
        </pc:picChg>
        <pc:picChg chg="del">
          <ac:chgData name="HUANG Anni" userId="S::annihuang.2021@mitb.smu.edu.sg::0464879e-7e5f-4558-8c82-f4f0380828c4" providerId="AD" clId="Web-{D582DC88-36B7-4421-904B-4F2F804B5277}" dt="2022-03-21T09:55:57.167" v="430"/>
          <ac:picMkLst>
            <pc:docMk/>
            <pc:sldMk cId="3431695844" sldId="359"/>
            <ac:picMk id="3" creationId="{EFCFAD00-16E0-775F-490F-4760F42A8281}"/>
          </ac:picMkLst>
        </pc:picChg>
        <pc:picChg chg="add mod">
          <ac:chgData name="HUANG Anni" userId="S::annihuang.2021@mitb.smu.edu.sg::0464879e-7e5f-4558-8c82-f4f0380828c4" providerId="AD" clId="Web-{D582DC88-36B7-4421-904B-4F2F804B5277}" dt="2022-03-21T10:21:35.641" v="632" actId="1076"/>
          <ac:picMkLst>
            <pc:docMk/>
            <pc:sldMk cId="3431695844" sldId="359"/>
            <ac:picMk id="5" creationId="{401B5462-EFE0-63BE-B970-253A254FD61B}"/>
          </ac:picMkLst>
        </pc:picChg>
      </pc:sldChg>
      <pc:sldChg chg="add replId">
        <pc:chgData name="HUANG Anni" userId="S::annihuang.2021@mitb.smu.edu.sg::0464879e-7e5f-4558-8c82-f4f0380828c4" providerId="AD" clId="Web-{D582DC88-36B7-4421-904B-4F2F804B5277}" dt="2022-03-21T10:21:43.047" v="633"/>
        <pc:sldMkLst>
          <pc:docMk/>
          <pc:sldMk cId="2669946246" sldId="360"/>
        </pc:sldMkLst>
      </pc:sldChg>
    </pc:docChg>
  </pc:docChgLst>
  <pc:docChgLst>
    <pc:chgData name="VU Viet Linh" userId="S::vietlinh.vu.2021@mitb.smu.edu.sg::e91abbbc-1557-4bf0-852c-7c8ab9977567" providerId="AD" clId="Web-{4C0A89FF-597E-4E87-8BD7-5EF5D6E393F3}"/>
    <pc:docChg chg="addSld delSld modSld">
      <pc:chgData name="VU Viet Linh" userId="S::vietlinh.vu.2021@mitb.smu.edu.sg::e91abbbc-1557-4bf0-852c-7c8ab9977567" providerId="AD" clId="Web-{4C0A89FF-597E-4E87-8BD7-5EF5D6E393F3}" dt="2022-03-24T06:28:39.615" v="89"/>
      <pc:docMkLst>
        <pc:docMk/>
      </pc:docMkLst>
      <pc:sldChg chg="addSp modSp">
        <pc:chgData name="VU Viet Linh" userId="S::vietlinh.vu.2021@mitb.smu.edu.sg::e91abbbc-1557-4bf0-852c-7c8ab9977567" providerId="AD" clId="Web-{4C0A89FF-597E-4E87-8BD7-5EF5D6E393F3}" dt="2022-03-24T05:38:40.019" v="35" actId="1076"/>
        <pc:sldMkLst>
          <pc:docMk/>
          <pc:sldMk cId="0" sldId="348"/>
        </pc:sldMkLst>
        <pc:spChg chg="add mod">
          <ac:chgData name="VU Viet Linh" userId="S::vietlinh.vu.2021@mitb.smu.edu.sg::e91abbbc-1557-4bf0-852c-7c8ab9977567" providerId="AD" clId="Web-{4C0A89FF-597E-4E87-8BD7-5EF5D6E393F3}" dt="2022-03-24T05:20:35.976" v="33" actId="20577"/>
          <ac:spMkLst>
            <pc:docMk/>
            <pc:sldMk cId="0" sldId="348"/>
            <ac:spMk id="3" creationId="{F9DB6A1E-3C73-B8D1-6923-40F1C2E94CAC}"/>
          </ac:spMkLst>
        </pc:spChg>
        <pc:spChg chg="add mod">
          <ac:chgData name="VU Viet Linh" userId="S::vietlinh.vu.2021@mitb.smu.edu.sg::e91abbbc-1557-4bf0-852c-7c8ab9977567" providerId="AD" clId="Web-{4C0A89FF-597E-4E87-8BD7-5EF5D6E393F3}" dt="2022-03-24T05:38:40.019" v="35" actId="1076"/>
          <ac:spMkLst>
            <pc:docMk/>
            <pc:sldMk cId="0" sldId="348"/>
            <ac:spMk id="9" creationId="{5A8240A7-BA6D-3318-B553-F61B7825A901}"/>
          </ac:spMkLst>
        </pc:spChg>
      </pc:sldChg>
      <pc:sldChg chg="addSp modSp">
        <pc:chgData name="VU Viet Linh" userId="S::vietlinh.vu.2021@mitb.smu.edu.sg::e91abbbc-1557-4bf0-852c-7c8ab9977567" providerId="AD" clId="Web-{4C0A89FF-597E-4E87-8BD7-5EF5D6E393F3}" dt="2022-03-24T06:13:47.834" v="81" actId="1076"/>
        <pc:sldMkLst>
          <pc:docMk/>
          <pc:sldMk cId="2535685390" sldId="365"/>
        </pc:sldMkLst>
        <pc:picChg chg="add mod">
          <ac:chgData name="VU Viet Linh" userId="S::vietlinh.vu.2021@mitb.smu.edu.sg::e91abbbc-1557-4bf0-852c-7c8ab9977567" providerId="AD" clId="Web-{4C0A89FF-597E-4E87-8BD7-5EF5D6E393F3}" dt="2022-03-24T06:13:47.834" v="81" actId="1076"/>
          <ac:picMkLst>
            <pc:docMk/>
            <pc:sldMk cId="2535685390" sldId="365"/>
            <ac:picMk id="2" creationId="{FC8C357B-6674-DF1E-D952-0C3EA1EC3428}"/>
          </ac:picMkLst>
        </pc:picChg>
      </pc:sldChg>
      <pc:sldChg chg="addSp modSp">
        <pc:chgData name="VU Viet Linh" userId="S::vietlinh.vu.2021@mitb.smu.edu.sg::e91abbbc-1557-4bf0-852c-7c8ab9977567" providerId="AD" clId="Web-{4C0A89FF-597E-4E87-8BD7-5EF5D6E393F3}" dt="2022-03-24T06:11:27.092" v="74" actId="1076"/>
        <pc:sldMkLst>
          <pc:docMk/>
          <pc:sldMk cId="2668420192" sldId="366"/>
        </pc:sldMkLst>
        <pc:picChg chg="add mod">
          <ac:chgData name="VU Viet Linh" userId="S::vietlinh.vu.2021@mitb.smu.edu.sg::e91abbbc-1557-4bf0-852c-7c8ab9977567" providerId="AD" clId="Web-{4C0A89FF-597E-4E87-8BD7-5EF5D6E393F3}" dt="2022-03-24T06:11:27.092" v="74" actId="1076"/>
          <ac:picMkLst>
            <pc:docMk/>
            <pc:sldMk cId="2668420192" sldId="366"/>
            <ac:picMk id="2" creationId="{767BBAA0-EA0C-64C9-12A9-726C6B9B263C}"/>
          </ac:picMkLst>
        </pc:picChg>
      </pc:sldChg>
      <pc:sldChg chg="del">
        <pc:chgData name="VU Viet Linh" userId="S::vietlinh.vu.2021@mitb.smu.edu.sg::e91abbbc-1557-4bf0-852c-7c8ab9977567" providerId="AD" clId="Web-{4C0A89FF-597E-4E87-8BD7-5EF5D6E393F3}" dt="2022-03-24T06:07:38.658" v="69"/>
        <pc:sldMkLst>
          <pc:docMk/>
          <pc:sldMk cId="3730260487" sldId="368"/>
        </pc:sldMkLst>
      </pc:sldChg>
      <pc:sldChg chg="addSp delSp modSp">
        <pc:chgData name="VU Viet Linh" userId="S::vietlinh.vu.2021@mitb.smu.edu.sg::e91abbbc-1557-4bf0-852c-7c8ab9977567" providerId="AD" clId="Web-{4C0A89FF-597E-4E87-8BD7-5EF5D6E393F3}" dt="2022-03-24T06:28:39.615" v="89"/>
        <pc:sldMkLst>
          <pc:docMk/>
          <pc:sldMk cId="340157163" sldId="377"/>
        </pc:sldMkLst>
        <pc:spChg chg="add mod ord">
          <ac:chgData name="VU Viet Linh" userId="S::vietlinh.vu.2021@mitb.smu.edu.sg::e91abbbc-1557-4bf0-852c-7c8ab9977567" providerId="AD" clId="Web-{4C0A89FF-597E-4E87-8BD7-5EF5D6E393F3}" dt="2022-03-24T05:53:06.315" v="55" actId="14100"/>
          <ac:spMkLst>
            <pc:docMk/>
            <pc:sldMk cId="340157163" sldId="377"/>
            <ac:spMk id="3" creationId="{64125C55-6B93-6C66-7329-8FDFD87E0A6B}"/>
          </ac:spMkLst>
        </pc:spChg>
        <pc:spChg chg="add mod">
          <ac:chgData name="VU Viet Linh" userId="S::vietlinh.vu.2021@mitb.smu.edu.sg::e91abbbc-1557-4bf0-852c-7c8ab9977567" providerId="AD" clId="Web-{4C0A89FF-597E-4E87-8BD7-5EF5D6E393F3}" dt="2022-03-24T05:53:58.020" v="68" actId="1076"/>
          <ac:spMkLst>
            <pc:docMk/>
            <pc:sldMk cId="340157163" sldId="377"/>
            <ac:spMk id="4" creationId="{8E09FBBE-D50D-CC10-56C9-C4CE43D4624E}"/>
          </ac:spMkLst>
        </pc:spChg>
        <pc:picChg chg="add mod ord">
          <ac:chgData name="VU Viet Linh" userId="S::vietlinh.vu.2021@mitb.smu.edu.sg::e91abbbc-1557-4bf0-852c-7c8ab9977567" providerId="AD" clId="Web-{4C0A89FF-597E-4E87-8BD7-5EF5D6E393F3}" dt="2022-03-24T05:52:35.610" v="46"/>
          <ac:picMkLst>
            <pc:docMk/>
            <pc:sldMk cId="340157163" sldId="377"/>
            <ac:picMk id="2" creationId="{46DB0CEE-F98E-93C6-81B0-1425C2E0A2A9}"/>
          </ac:picMkLst>
        </pc:picChg>
        <pc:picChg chg="add mod ord">
          <ac:chgData name="VU Viet Linh" userId="S::vietlinh.vu.2021@mitb.smu.edu.sg::e91abbbc-1557-4bf0-852c-7c8ab9977567" providerId="AD" clId="Web-{4C0A89FF-597E-4E87-8BD7-5EF5D6E393F3}" dt="2022-03-24T06:28:39.615" v="89"/>
          <ac:picMkLst>
            <pc:docMk/>
            <pc:sldMk cId="340157163" sldId="377"/>
            <ac:picMk id="5" creationId="{432E60DB-AD93-AA50-FB49-5516558D2D1A}"/>
          </ac:picMkLst>
        </pc:picChg>
        <pc:picChg chg="del">
          <ac:chgData name="VU Viet Linh" userId="S::vietlinh.vu.2021@mitb.smu.edu.sg::e91abbbc-1557-4bf0-852c-7c8ab9977567" providerId="AD" clId="Web-{4C0A89FF-597E-4E87-8BD7-5EF5D6E393F3}" dt="2022-03-24T06:28:05.989" v="82"/>
          <ac:picMkLst>
            <pc:docMk/>
            <pc:sldMk cId="340157163" sldId="377"/>
            <ac:picMk id="8" creationId="{A89FBB26-BD49-0DE8-41E5-6808866BB910}"/>
          </ac:picMkLst>
        </pc:picChg>
      </pc:sldChg>
      <pc:sldChg chg="add">
        <pc:chgData name="VU Viet Linh" userId="S::vietlinh.vu.2021@mitb.smu.edu.sg::e91abbbc-1557-4bf0-852c-7c8ab9977567" providerId="AD" clId="Web-{4C0A89FF-597E-4E87-8BD7-5EF5D6E393F3}" dt="2022-03-24T06:07:40.127" v="70"/>
        <pc:sldMkLst>
          <pc:docMk/>
          <pc:sldMk cId="2503954059" sldId="380"/>
        </pc:sldMkLst>
      </pc:sldChg>
    </pc:docChg>
  </pc:docChgLst>
  <pc:docChgLst>
    <pc:chgData name="HUANG Anni" userId="S::annihuang.2021@mitb.smu.edu.sg::0464879e-7e5f-4558-8c82-f4f0380828c4" providerId="AD" clId="Web-{F1A62820-DF84-4D70-BF44-E74426B8AB74}"/>
    <pc:docChg chg="delSld modSld">
      <pc:chgData name="HUANG Anni" userId="S::annihuang.2021@mitb.smu.edu.sg::0464879e-7e5f-4558-8c82-f4f0380828c4" providerId="AD" clId="Web-{F1A62820-DF84-4D70-BF44-E74426B8AB74}" dt="2022-03-25T16:22:42.017" v="167"/>
      <pc:docMkLst>
        <pc:docMk/>
      </pc:docMkLst>
      <pc:sldChg chg="modNotes">
        <pc:chgData name="HUANG Anni" userId="S::annihuang.2021@mitb.smu.edu.sg::0464879e-7e5f-4558-8c82-f4f0380828c4" providerId="AD" clId="Web-{F1A62820-DF84-4D70-BF44-E74426B8AB74}" dt="2022-03-25T16:19:56.809" v="155"/>
        <pc:sldMkLst>
          <pc:docMk/>
          <pc:sldMk cId="3197631522" sldId="403"/>
        </pc:sldMkLst>
      </pc:sldChg>
      <pc:sldChg chg="modNotes">
        <pc:chgData name="HUANG Anni" userId="S::annihuang.2021@mitb.smu.edu.sg::0464879e-7e5f-4558-8c82-f4f0380828c4" providerId="AD" clId="Web-{F1A62820-DF84-4D70-BF44-E74426B8AB74}" dt="2022-03-25T16:19:31.481" v="148"/>
        <pc:sldMkLst>
          <pc:docMk/>
          <pc:sldMk cId="2769521517" sldId="404"/>
        </pc:sldMkLst>
      </pc:sldChg>
      <pc:sldChg chg="modNotes">
        <pc:chgData name="HUANG Anni" userId="S::annihuang.2021@mitb.smu.edu.sg::0464879e-7e5f-4558-8c82-f4f0380828c4" providerId="AD" clId="Web-{F1A62820-DF84-4D70-BF44-E74426B8AB74}" dt="2022-03-25T16:22:42.017" v="167"/>
        <pc:sldMkLst>
          <pc:docMk/>
          <pc:sldMk cId="100259107" sldId="405"/>
        </pc:sldMkLst>
      </pc:sldChg>
      <pc:sldChg chg="del">
        <pc:chgData name="HUANG Anni" userId="S::annihuang.2021@mitb.smu.edu.sg::0464879e-7e5f-4558-8c82-f4f0380828c4" providerId="AD" clId="Web-{F1A62820-DF84-4D70-BF44-E74426B8AB74}" dt="2022-03-25T15:54:06.694" v="0"/>
        <pc:sldMkLst>
          <pc:docMk/>
          <pc:sldMk cId="2080622315" sldId="407"/>
        </pc:sldMkLst>
      </pc:sldChg>
    </pc:docChg>
  </pc:docChgLst>
  <pc:docChgLst>
    <pc:chgData name="jxtang.2020@mitb.smu.edu.sg" userId="6fe46ec0-47a7-43ca-b5e8-8b49402729d5" providerId="ADAL" clId="{75BBE78E-FA81-44A4-B21D-0FE0579C4CF6}"/>
    <pc:docChg chg="delSld modSld sldOrd">
      <pc:chgData name="jxtang.2020@mitb.smu.edu.sg" userId="6fe46ec0-47a7-43ca-b5e8-8b49402729d5" providerId="ADAL" clId="{75BBE78E-FA81-44A4-B21D-0FE0579C4CF6}" dt="2022-03-23T14:12:43.238" v="19" actId="1076"/>
      <pc:docMkLst>
        <pc:docMk/>
      </pc:docMkLst>
      <pc:sldChg chg="addSp delSp modSp mod">
        <pc:chgData name="jxtang.2020@mitb.smu.edu.sg" userId="6fe46ec0-47a7-43ca-b5e8-8b49402729d5" providerId="ADAL" clId="{75BBE78E-FA81-44A4-B21D-0FE0579C4CF6}" dt="2022-03-23T14:12:43.238" v="19" actId="1076"/>
        <pc:sldMkLst>
          <pc:docMk/>
          <pc:sldMk cId="0" sldId="332"/>
        </pc:sldMkLst>
        <pc:spChg chg="add del mod">
          <ac:chgData name="jxtang.2020@mitb.smu.edu.sg" userId="6fe46ec0-47a7-43ca-b5e8-8b49402729d5" providerId="ADAL" clId="{75BBE78E-FA81-44A4-B21D-0FE0579C4CF6}" dt="2022-03-23T13:53:30.205" v="3" actId="478"/>
          <ac:spMkLst>
            <pc:docMk/>
            <pc:sldMk cId="0" sldId="332"/>
            <ac:spMk id="2" creationId="{0FCF6683-2096-4A1C-A35F-7877710A8DDF}"/>
          </ac:spMkLst>
        </pc:spChg>
        <pc:spChg chg="add mod">
          <ac:chgData name="jxtang.2020@mitb.smu.edu.sg" userId="6fe46ec0-47a7-43ca-b5e8-8b49402729d5" providerId="ADAL" clId="{75BBE78E-FA81-44A4-B21D-0FE0579C4CF6}" dt="2022-03-23T13:53:52.842" v="11" actId="14100"/>
          <ac:spMkLst>
            <pc:docMk/>
            <pc:sldMk cId="0" sldId="332"/>
            <ac:spMk id="7" creationId="{F4C1D3D2-07AB-4A5B-8101-A940369888BC}"/>
          </ac:spMkLst>
        </pc:spChg>
        <pc:spChg chg="add mod">
          <ac:chgData name="jxtang.2020@mitb.smu.edu.sg" userId="6fe46ec0-47a7-43ca-b5e8-8b49402729d5" providerId="ADAL" clId="{75BBE78E-FA81-44A4-B21D-0FE0579C4CF6}" dt="2022-03-23T13:54:10.223" v="14" actId="1076"/>
          <ac:spMkLst>
            <pc:docMk/>
            <pc:sldMk cId="0" sldId="332"/>
            <ac:spMk id="8" creationId="{66B7B55F-1A8D-437D-A93E-BDB4BE279BBA}"/>
          </ac:spMkLst>
        </pc:spChg>
        <pc:spChg chg="add mod">
          <ac:chgData name="jxtang.2020@mitb.smu.edu.sg" userId="6fe46ec0-47a7-43ca-b5e8-8b49402729d5" providerId="ADAL" clId="{75BBE78E-FA81-44A4-B21D-0FE0579C4CF6}" dt="2022-03-23T13:54:23.701" v="17" actId="14100"/>
          <ac:spMkLst>
            <pc:docMk/>
            <pc:sldMk cId="0" sldId="332"/>
            <ac:spMk id="9" creationId="{DF1EE747-3323-456C-8C4F-B774C5003603}"/>
          </ac:spMkLst>
        </pc:spChg>
        <pc:spChg chg="add mod">
          <ac:chgData name="jxtang.2020@mitb.smu.edu.sg" userId="6fe46ec0-47a7-43ca-b5e8-8b49402729d5" providerId="ADAL" clId="{75BBE78E-FA81-44A4-B21D-0FE0579C4CF6}" dt="2022-03-23T14:12:43.238" v="19" actId="1076"/>
          <ac:spMkLst>
            <pc:docMk/>
            <pc:sldMk cId="0" sldId="332"/>
            <ac:spMk id="10" creationId="{DD9360EB-7A19-4F8A-97B3-A5DCED6C6B63}"/>
          </ac:spMkLst>
        </pc:spChg>
        <pc:spChg chg="del">
          <ac:chgData name="jxtang.2020@mitb.smu.edu.sg" userId="6fe46ec0-47a7-43ca-b5e8-8b49402729d5" providerId="ADAL" clId="{75BBE78E-FA81-44A4-B21D-0FE0579C4CF6}" dt="2022-03-23T13:53:26.995" v="2" actId="478"/>
          <ac:spMkLst>
            <pc:docMk/>
            <pc:sldMk cId="0" sldId="332"/>
            <ac:spMk id="26626" creationId="{00000000-0000-0000-0000-000000000000}"/>
          </ac:spMkLst>
        </pc:spChg>
      </pc:sldChg>
      <pc:sldChg chg="del ord">
        <pc:chgData name="jxtang.2020@mitb.smu.edu.sg" userId="6fe46ec0-47a7-43ca-b5e8-8b49402729d5" providerId="ADAL" clId="{75BBE78E-FA81-44A4-B21D-0FE0579C4CF6}" dt="2022-03-23T13:53:07.525" v="1" actId="47"/>
        <pc:sldMkLst>
          <pc:docMk/>
          <pc:sldMk cId="1662928010" sldId="372"/>
        </pc:sldMkLst>
      </pc:sldChg>
    </pc:docChg>
  </pc:docChgLst>
  <pc:docChgLst>
    <pc:chgData name="NGUYEN Thi Ngoc Anh" userId="S::tnanguyen.2021@mitb.smu.edu.sg::e06a66c7-39d2-43c2-8c0e-b636acaa493e" providerId="AD" clId="Web-{2036EC8D-441D-47CE-A30C-D5DA64C39950}"/>
    <pc:docChg chg="addSld delSld modSld">
      <pc:chgData name="NGUYEN Thi Ngoc Anh" userId="S::tnanguyen.2021@mitb.smu.edu.sg::e06a66c7-39d2-43c2-8c0e-b636acaa493e" providerId="AD" clId="Web-{2036EC8D-441D-47CE-A30C-D5DA64C39950}" dt="2022-03-24T10:22:54.150" v="16" actId="14100"/>
      <pc:docMkLst>
        <pc:docMk/>
      </pc:docMkLst>
      <pc:sldChg chg="del">
        <pc:chgData name="NGUYEN Thi Ngoc Anh" userId="S::tnanguyen.2021@mitb.smu.edu.sg::e06a66c7-39d2-43c2-8c0e-b636acaa493e" providerId="AD" clId="Web-{2036EC8D-441D-47CE-A30C-D5DA64C39950}" dt="2022-03-24T05:55:12.212" v="2"/>
        <pc:sldMkLst>
          <pc:docMk/>
          <pc:sldMk cId="3403974345" sldId="372"/>
        </pc:sldMkLst>
      </pc:sldChg>
      <pc:sldChg chg="delSp modSp">
        <pc:chgData name="NGUYEN Thi Ngoc Anh" userId="S::tnanguyen.2021@mitb.smu.edu.sg::e06a66c7-39d2-43c2-8c0e-b636acaa493e" providerId="AD" clId="Web-{2036EC8D-441D-47CE-A30C-D5DA64C39950}" dt="2022-03-24T10:22:54.150" v="16" actId="14100"/>
        <pc:sldMkLst>
          <pc:docMk/>
          <pc:sldMk cId="726002974" sldId="374"/>
        </pc:sldMkLst>
        <pc:spChg chg="mod">
          <ac:chgData name="NGUYEN Thi Ngoc Anh" userId="S::tnanguyen.2021@mitb.smu.edu.sg::e06a66c7-39d2-43c2-8c0e-b636acaa493e" providerId="AD" clId="Web-{2036EC8D-441D-47CE-A30C-D5DA64C39950}" dt="2022-03-24T10:18:22.035" v="6" actId="1076"/>
          <ac:spMkLst>
            <pc:docMk/>
            <pc:sldMk cId="726002974" sldId="374"/>
            <ac:spMk id="34818" creationId="{00000000-0000-0000-0000-000000000000}"/>
          </ac:spMkLst>
        </pc:spChg>
        <pc:graphicFrameChg chg="mod">
          <ac:chgData name="NGUYEN Thi Ngoc Anh" userId="S::tnanguyen.2021@mitb.smu.edu.sg::e06a66c7-39d2-43c2-8c0e-b636acaa493e" providerId="AD" clId="Web-{2036EC8D-441D-47CE-A30C-D5DA64C39950}" dt="2022-03-24T10:21:39.164" v="13" actId="14100"/>
          <ac:graphicFrameMkLst>
            <pc:docMk/>
            <pc:sldMk cId="726002974" sldId="374"/>
            <ac:graphicFrameMk id="5" creationId="{34C576CF-A7CC-4997-A47D-357CA8C319B1}"/>
          </ac:graphicFrameMkLst>
        </pc:graphicFrameChg>
        <pc:graphicFrameChg chg="del">
          <ac:chgData name="NGUYEN Thi Ngoc Anh" userId="S::tnanguyen.2021@mitb.smu.edu.sg::e06a66c7-39d2-43c2-8c0e-b636acaa493e" providerId="AD" clId="Web-{2036EC8D-441D-47CE-A30C-D5DA64C39950}" dt="2022-03-24T10:20:46.929" v="7"/>
          <ac:graphicFrameMkLst>
            <pc:docMk/>
            <pc:sldMk cId="726002974" sldId="374"/>
            <ac:graphicFrameMk id="7" creationId="{4F68DA77-5ECB-4282-B56A-5C1982AFE5F1}"/>
          </ac:graphicFrameMkLst>
        </pc:graphicFrameChg>
        <pc:graphicFrameChg chg="mod">
          <ac:chgData name="NGUYEN Thi Ngoc Anh" userId="S::tnanguyen.2021@mitb.smu.edu.sg::e06a66c7-39d2-43c2-8c0e-b636acaa493e" providerId="AD" clId="Web-{2036EC8D-441D-47CE-A30C-D5DA64C39950}" dt="2022-03-24T10:22:54.150" v="16" actId="14100"/>
          <ac:graphicFrameMkLst>
            <pc:docMk/>
            <pc:sldMk cId="726002974" sldId="374"/>
            <ac:graphicFrameMk id="9" creationId="{1323DA2D-8AFB-4672-8655-DE20437B0E6E}"/>
          </ac:graphicFrameMkLst>
        </pc:graphicFrameChg>
        <pc:graphicFrameChg chg="del">
          <ac:chgData name="NGUYEN Thi Ngoc Anh" userId="S::tnanguyen.2021@mitb.smu.edu.sg::e06a66c7-39d2-43c2-8c0e-b636acaa493e" providerId="AD" clId="Web-{2036EC8D-441D-47CE-A30C-D5DA64C39950}" dt="2022-03-24T10:20:47.647" v="8"/>
          <ac:graphicFrameMkLst>
            <pc:docMk/>
            <pc:sldMk cId="726002974" sldId="374"/>
            <ac:graphicFrameMk id="10" creationId="{818F6F84-6913-4648-BE2C-4540FE0EB39C}"/>
          </ac:graphicFrameMkLst>
        </pc:graphicFrameChg>
      </pc:sldChg>
      <pc:sldChg chg="add">
        <pc:chgData name="NGUYEN Thi Ngoc Anh" userId="S::tnanguyen.2021@mitb.smu.edu.sg::e06a66c7-39d2-43c2-8c0e-b636acaa493e" providerId="AD" clId="Web-{2036EC8D-441D-47CE-A30C-D5DA64C39950}" dt="2022-03-24T05:55:09.900" v="0"/>
        <pc:sldMkLst>
          <pc:docMk/>
          <pc:sldMk cId="2484171042" sldId="378"/>
        </pc:sldMkLst>
      </pc:sldChg>
      <pc:sldChg chg="add">
        <pc:chgData name="NGUYEN Thi Ngoc Anh" userId="S::tnanguyen.2021@mitb.smu.edu.sg::e06a66c7-39d2-43c2-8c0e-b636acaa493e" providerId="AD" clId="Web-{2036EC8D-441D-47CE-A30C-D5DA64C39950}" dt="2022-03-24T05:55:09.978" v="1"/>
        <pc:sldMkLst>
          <pc:docMk/>
          <pc:sldMk cId="3639116487" sldId="379"/>
        </pc:sldMkLst>
      </pc:sldChg>
    </pc:docChg>
  </pc:docChgLst>
  <pc:docChgLst>
    <pc:chgData name="NGUYEN Thi Ngoc Anh" userId="S::tnanguyen.2021@mitb.smu.edu.sg::e06a66c7-39d2-43c2-8c0e-b636acaa493e" providerId="AD" clId="Web-{A4CD29A0-97ED-46B2-A729-1AA264644E2B}"/>
    <pc:docChg chg="addSld delSld modSld sldOrd">
      <pc:chgData name="NGUYEN Thi Ngoc Anh" userId="S::tnanguyen.2021@mitb.smu.edu.sg::e06a66c7-39d2-43c2-8c0e-b636acaa493e" providerId="AD" clId="Web-{A4CD29A0-97ED-46B2-A729-1AA264644E2B}" dt="2022-03-25T08:52:25.126" v="5"/>
      <pc:docMkLst>
        <pc:docMk/>
      </pc:docMkLst>
      <pc:sldChg chg="modSp del">
        <pc:chgData name="NGUYEN Thi Ngoc Anh" userId="S::tnanguyen.2021@mitb.smu.edu.sg::e06a66c7-39d2-43c2-8c0e-b636acaa493e" providerId="AD" clId="Web-{A4CD29A0-97ED-46B2-A729-1AA264644E2B}" dt="2022-03-25T08:52:25.126" v="5"/>
        <pc:sldMkLst>
          <pc:docMk/>
          <pc:sldMk cId="223861003" sldId="397"/>
        </pc:sldMkLst>
        <pc:graphicFrameChg chg="mod">
          <ac:chgData name="NGUYEN Thi Ngoc Anh" userId="S::tnanguyen.2021@mitb.smu.edu.sg::e06a66c7-39d2-43c2-8c0e-b636acaa493e" providerId="AD" clId="Web-{A4CD29A0-97ED-46B2-A729-1AA264644E2B}" dt="2022-03-25T07:42:18.450" v="3" actId="1076"/>
          <ac:graphicFrameMkLst>
            <pc:docMk/>
            <pc:sldMk cId="223861003" sldId="397"/>
            <ac:graphicFrameMk id="6" creationId="{36DDC193-B185-4546-817A-F0061EF9CA03}"/>
          </ac:graphicFrameMkLst>
        </pc:graphicFrameChg>
      </pc:sldChg>
      <pc:sldChg chg="add del ord">
        <pc:chgData name="NGUYEN Thi Ngoc Anh" userId="S::tnanguyen.2021@mitb.smu.edu.sg::e06a66c7-39d2-43c2-8c0e-b636acaa493e" providerId="AD" clId="Web-{A4CD29A0-97ED-46B2-A729-1AA264644E2B}" dt="2022-03-25T07:18:31.328" v="2"/>
        <pc:sldMkLst>
          <pc:docMk/>
          <pc:sldMk cId="2860449567" sldId="398"/>
        </pc:sldMkLst>
      </pc:sldChg>
      <pc:sldChg chg="add">
        <pc:chgData name="NGUYEN Thi Ngoc Anh" userId="S::tnanguyen.2021@mitb.smu.edu.sg::e06a66c7-39d2-43c2-8c0e-b636acaa493e" providerId="AD" clId="Web-{A4CD29A0-97ED-46B2-A729-1AA264644E2B}" dt="2022-03-25T08:52:18.907" v="4"/>
        <pc:sldMkLst>
          <pc:docMk/>
          <pc:sldMk cId="3895604840" sldId="398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D:\Anhs\SMU\AI\AI%20Planning\Timetabling\document\results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D:\Anhs\SMU\AI\AI%20Planning\Timetabling\document\results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D:\Anhs\SMU\AI\AI%20Planning\Timetabling\document\results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D:\Anhs\SMU\AI\AI%20Planning\Timetabling\document\results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D:\Anhs\SMU\AI\AI%20Planning\Timetabling\document\results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8E_E8323668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8E_E83236681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Sheet1!$C$11</c:f>
              <c:strCache>
                <c:ptCount val="1"/>
                <c:pt idx="0">
                  <c:v>MP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Sheet1!$B$12:$B$13</c:f>
              <c:strCache>
                <c:ptCount val="2"/>
                <c:pt idx="0">
                  <c:v>wbg-fal10</c:v>
                </c:pt>
                <c:pt idx="1">
                  <c:v>pu-cs-fal17</c:v>
                </c:pt>
              </c:strCache>
            </c:strRef>
          </c:cat>
          <c:val>
            <c:numRef>
              <c:f>Sheet1!$C$12:$C$13</c:f>
              <c:numCache>
                <c:formatCode>General</c:formatCode>
                <c:ptCount val="2"/>
                <c:pt idx="0">
                  <c:v>372.68</c:v>
                </c:pt>
                <c:pt idx="1">
                  <c:v>325.52999999999997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3A-4B51-81A8-E0D4DC492512}"/>
            </c:ext>
          </c:extLst>
        </c:ser>
        <c:ser>
          <c:idx val="1"/>
          <c:order val="1"/>
          <c:tx>
            <c:strRef>
              <c:f>Sheet1!$D$11</c:f>
              <c:strCache>
                <c:ptCount val="1"/>
                <c:pt idx="0">
                  <c:v>CP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Sheet1!$B$12:$B$13</c:f>
              <c:strCache>
                <c:ptCount val="2"/>
                <c:pt idx="0">
                  <c:v>wbg-fal10</c:v>
                </c:pt>
                <c:pt idx="1">
                  <c:v>pu-cs-fal17</c:v>
                </c:pt>
              </c:strCache>
            </c:strRef>
          </c:cat>
          <c:val>
            <c:numRef>
              <c:f>Sheet1!$D$12:$D$13</c:f>
              <c:numCache>
                <c:formatCode>General</c:formatCode>
                <c:ptCount val="2"/>
                <c:pt idx="0">
                  <c:v>928.49</c:v>
                </c:pt>
                <c:pt idx="1">
                  <c:v>260.8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C3A-4B51-81A8-E0D4DC49251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57159968"/>
        <c:axId val="357150400"/>
      </c:barChart>
      <c:catAx>
        <c:axId val="35715996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7150400"/>
        <c:crosses val="autoZero"/>
        <c:auto val="1"/>
        <c:lblAlgn val="ctr"/>
        <c:lblOffset val="100"/>
        <c:noMultiLvlLbl val="0"/>
      </c:catAx>
      <c:valAx>
        <c:axId val="35715040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357159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Sheet1!$G$11</c:f>
              <c:strCache>
                <c:ptCount val="1"/>
                <c:pt idx="0">
                  <c:v>MP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Sheet1!$F$12:$F$13</c:f>
              <c:strCache>
                <c:ptCount val="2"/>
                <c:pt idx="0">
                  <c:v>wbg-fal10</c:v>
                </c:pt>
                <c:pt idx="1">
                  <c:v>pu-cs-fal17</c:v>
                </c:pt>
              </c:strCache>
            </c:strRef>
          </c:cat>
          <c:val>
            <c:numRef>
              <c:f>Sheet1!$G$12:$G$13</c:f>
              <c:numCache>
                <c:formatCode>General</c:formatCode>
                <c:ptCount val="2"/>
                <c:pt idx="0">
                  <c:v>16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93-4D26-AE7D-1B52AFBF04F5}"/>
            </c:ext>
          </c:extLst>
        </c:ser>
        <c:ser>
          <c:idx val="1"/>
          <c:order val="1"/>
          <c:tx>
            <c:strRef>
              <c:f>Sheet1!$H$11</c:f>
              <c:strCache>
                <c:ptCount val="1"/>
                <c:pt idx="0">
                  <c:v>CP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Sheet1!$F$12:$F$13</c:f>
              <c:strCache>
                <c:ptCount val="2"/>
                <c:pt idx="0">
                  <c:v>wbg-fal10</c:v>
                </c:pt>
                <c:pt idx="1">
                  <c:v>pu-cs-fal17</c:v>
                </c:pt>
              </c:strCache>
            </c:strRef>
          </c:cat>
          <c:val>
            <c:numRef>
              <c:f>Sheet1!$H$12:$H$13</c:f>
              <c:numCache>
                <c:formatCode>General</c:formatCode>
                <c:ptCount val="2"/>
                <c:pt idx="0">
                  <c:v>23</c:v>
                </c:pt>
                <c:pt idx="1">
                  <c:v>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893-4D26-AE7D-1B52AFBF04F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57123360"/>
        <c:axId val="357123776"/>
      </c:barChart>
      <c:catAx>
        <c:axId val="3571233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7123776"/>
        <c:crosses val="autoZero"/>
        <c:auto val="1"/>
        <c:lblAlgn val="ctr"/>
        <c:lblOffset val="100"/>
        <c:noMultiLvlLbl val="0"/>
      </c:catAx>
      <c:valAx>
        <c:axId val="35712377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3571233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>
        <c:manualLayout>
          <c:xMode val="edge"/>
          <c:yMode val="edge"/>
          <c:x val="0.31458423648138656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Sheet1!$K$11</c:f>
              <c:strCache>
                <c:ptCount val="1"/>
                <c:pt idx="0">
                  <c:v>wbg-fal10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2B0-4A27-9402-7231FC3CE16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Sheet1!$L$10:$M$10</c:f>
              <c:strCache>
                <c:ptCount val="2"/>
                <c:pt idx="0">
                  <c:v>MP</c:v>
                </c:pt>
                <c:pt idx="1">
                  <c:v>CP</c:v>
                </c:pt>
              </c:strCache>
            </c:strRef>
          </c:cat>
          <c:val>
            <c:numRef>
              <c:f>Sheet1!$L$11:$M$11</c:f>
              <c:numCache>
                <c:formatCode>General</c:formatCode>
                <c:ptCount val="2"/>
                <c:pt idx="0">
                  <c:v>16.190000000000001</c:v>
                </c:pt>
                <c:pt idx="1">
                  <c:v>739.84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B0-4A27-9402-7231FC3CE16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53524128"/>
        <c:axId val="353524960"/>
      </c:barChart>
      <c:catAx>
        <c:axId val="3535241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3524960"/>
        <c:crosses val="autoZero"/>
        <c:auto val="1"/>
        <c:lblAlgn val="ctr"/>
        <c:lblOffset val="100"/>
        <c:noMultiLvlLbl val="0"/>
      </c:catAx>
      <c:valAx>
        <c:axId val="35352496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353524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>
        <c:manualLayout>
          <c:xMode val="edge"/>
          <c:yMode val="edge"/>
          <c:x val="0.28139262375010576"/>
          <c:y val="2.795444965502668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Sheet1!$K$12</c:f>
              <c:strCache>
                <c:ptCount val="1"/>
                <c:pt idx="0">
                  <c:v>pu-cs-fal17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263-40C1-A7CB-1FFFC60EE99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Sheet1!$L$10:$M$10</c:f>
              <c:strCache>
                <c:ptCount val="2"/>
                <c:pt idx="0">
                  <c:v>MP</c:v>
                </c:pt>
                <c:pt idx="1">
                  <c:v>CP</c:v>
                </c:pt>
              </c:strCache>
            </c:strRef>
          </c:cat>
          <c:val>
            <c:numRef>
              <c:f>Sheet1!$L$12:$M$12</c:f>
              <c:numCache>
                <c:formatCode>General</c:formatCode>
                <c:ptCount val="2"/>
                <c:pt idx="0">
                  <c:v>5.03</c:v>
                </c:pt>
                <c:pt idx="1">
                  <c:v>18.68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63-40C1-A7CB-1FFFC60EE9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7171616"/>
        <c:axId val="357172032"/>
      </c:barChart>
      <c:catAx>
        <c:axId val="3571716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7172032"/>
        <c:crosses val="autoZero"/>
        <c:auto val="1"/>
        <c:lblAlgn val="ctr"/>
        <c:lblOffset val="100"/>
        <c:noMultiLvlLbl val="0"/>
      </c:catAx>
      <c:valAx>
        <c:axId val="35717203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357171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Sheet1!$P$10</c:f>
              <c:strCache>
                <c:ptCount val="1"/>
                <c:pt idx="0">
                  <c:v>MP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Sheet1!$O$11:$O$12</c:f>
              <c:strCache>
                <c:ptCount val="2"/>
                <c:pt idx="0">
                  <c:v>wbg-fal10</c:v>
                </c:pt>
                <c:pt idx="1">
                  <c:v>pu-cs-fal17</c:v>
                </c:pt>
              </c:strCache>
            </c:strRef>
          </c:cat>
          <c:val>
            <c:numRef>
              <c:f>Sheet1!$P$11:$P$12</c:f>
              <c:numCache>
                <c:formatCode>General</c:formatCode>
                <c:ptCount val="2"/>
                <c:pt idx="0">
                  <c:v>182</c:v>
                </c:pt>
                <c:pt idx="1">
                  <c:v>554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CE-47DA-946F-73568FAD820D}"/>
            </c:ext>
          </c:extLst>
        </c:ser>
        <c:ser>
          <c:idx val="1"/>
          <c:order val="1"/>
          <c:tx>
            <c:strRef>
              <c:f>Sheet1!$Q$10</c:f>
              <c:strCache>
                <c:ptCount val="1"/>
                <c:pt idx="0">
                  <c:v>CP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Sheet1!$O$11:$O$12</c:f>
              <c:strCache>
                <c:ptCount val="2"/>
                <c:pt idx="0">
                  <c:v>wbg-fal10</c:v>
                </c:pt>
                <c:pt idx="1">
                  <c:v>pu-cs-fal17</c:v>
                </c:pt>
              </c:strCache>
            </c:strRef>
          </c:cat>
          <c:val>
            <c:numRef>
              <c:f>Sheet1!$Q$11:$Q$12</c:f>
              <c:numCache>
                <c:formatCode>General</c:formatCode>
                <c:ptCount val="2"/>
                <c:pt idx="0">
                  <c:v>439</c:v>
                </c:pt>
                <c:pt idx="1">
                  <c:v>686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3CE-47DA-946F-73568FAD820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57156640"/>
        <c:axId val="357157472"/>
      </c:barChart>
      <c:catAx>
        <c:axId val="3571566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7157472"/>
        <c:crosses val="autoZero"/>
        <c:auto val="1"/>
        <c:lblAlgn val="ctr"/>
        <c:lblOffset val="100"/>
        <c:noMultiLvlLbl val="0"/>
      </c:catAx>
      <c:valAx>
        <c:axId val="35715747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3571566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Room penalty by dataset</a:t>
            </a:r>
          </a:p>
          <a:p>
            <a:pPr>
              <a:defRPr/>
            </a:pP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MP</c:v>
                </c:pt>
              </c:strCache>
            </c:strRef>
          </c:tx>
          <c:spPr>
            <a:solidFill>
              <a:srgbClr val="E7E6E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wbg-fal10</c:v>
                </c:pt>
                <c:pt idx="1">
                  <c:v>pu-cs-fal17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16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9E-4AB6-9A03-026542052F6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CP</c:v>
                </c:pt>
              </c:strCache>
            </c:strRef>
          </c:tx>
          <c:spPr>
            <a:solidFill>
              <a:srgbClr val="ED7D3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wbg-fal10</c:v>
                </c:pt>
                <c:pt idx="1">
                  <c:v>pu-cs-fal17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23</c:v>
                </c:pt>
                <c:pt idx="1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F9E-4AB6-9A03-026542052F6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Best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wbg-fal10</c:v>
                </c:pt>
                <c:pt idx="1">
                  <c:v>pu-cs-fal17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16</c:v>
                </c:pt>
                <c:pt idx="1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F9E-4AB6-9A03-026542052F6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483074864"/>
        <c:axId val="483079856"/>
      </c:barChart>
      <c:catAx>
        <c:axId val="4830748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3079856"/>
        <c:crosses val="autoZero"/>
        <c:auto val="1"/>
        <c:lblAlgn val="ctr"/>
        <c:lblOffset val="100"/>
        <c:noMultiLvlLbl val="0"/>
      </c:catAx>
      <c:valAx>
        <c:axId val="4830798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3074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Time penalty </a:t>
            </a:r>
            <a:r>
              <a:rPr lang="en-US" baseline="0"/>
              <a:t>by dataset</a:t>
            </a:r>
          </a:p>
          <a:p>
            <a:pPr>
              <a:defRPr/>
            </a:pP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MP</c:v>
                </c:pt>
              </c:strCache>
            </c:strRef>
          </c:tx>
          <c:spPr>
            <a:solidFill>
              <a:srgbClr val="E7E6E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wbg-fal10</c:v>
                </c:pt>
                <c:pt idx="1">
                  <c:v>pu-cs-fal17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8A-4D84-9F20-47B6EE020D3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CP</c:v>
                </c:pt>
              </c:strCache>
            </c:strRef>
          </c:tx>
          <c:spPr>
            <a:solidFill>
              <a:srgbClr val="ED7D3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wbg-fal10</c:v>
                </c:pt>
                <c:pt idx="1">
                  <c:v>pu-cs-fal17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8A-4D84-9F20-47B6EE020D3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Best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wbg-fal10</c:v>
                </c:pt>
                <c:pt idx="1">
                  <c:v>pu-cs-fal17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0</c:v>
                </c:pt>
                <c:pt idx="1">
                  <c:v>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E8A-4D84-9F20-47B6EE020D3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483074864"/>
        <c:axId val="483079856"/>
      </c:barChart>
      <c:catAx>
        <c:axId val="4830748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3079856"/>
        <c:crosses val="autoZero"/>
        <c:auto val="1"/>
        <c:lblAlgn val="ctr"/>
        <c:lblOffset val="100"/>
        <c:noMultiLvlLbl val="0"/>
      </c:catAx>
      <c:valAx>
        <c:axId val="4830798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3074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2070" tIns="46035" rIns="92070" bIns="46035" numCol="1" anchor="t" anchorCtr="0" compatLnSpc="1"/>
          <a:lstStyle>
            <a:lvl1pPr defTabSz="920750" eaLnBrk="1" hangingPunct="1">
              <a:defRPr sz="1200">
                <a:latin typeface="Times New Roman" panose="02020603050405020304" pitchFamily="18" charset="0"/>
                <a:ea typeface="+mn-ea"/>
              </a:defRPr>
            </a:lvl1pPr>
          </a:lstStyle>
          <a:p>
            <a:pPr>
              <a:defRPr/>
            </a:pPr>
            <a:r>
              <a:rPr lang="en-US"/>
              <a:t>IS703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810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2070" tIns="46035" rIns="92070" bIns="46035" numCol="1" anchor="t" anchorCtr="0" compatLnSpc="1"/>
          <a:lstStyle>
            <a:lvl1pPr algn="r" defTabSz="920750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2070" tIns="46035" rIns="92070" bIns="46035" numCol="1" anchor="b" anchorCtr="0" compatLnSpc="1"/>
          <a:lstStyle>
            <a:lvl1pPr defTabSz="920750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0188"/>
            <a:ext cx="3170237" cy="4810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2070" tIns="46035" rIns="92070" bIns="46035" numCol="1" anchor="b" anchorCtr="0" compatLnSpc="1"/>
          <a:lstStyle>
            <a:lvl1pPr algn="r" defTabSz="920750" eaLnBrk="1" hangingPunct="1">
              <a:defRPr sz="1200"/>
            </a:lvl1pPr>
          </a:lstStyle>
          <a:p>
            <a:pPr>
              <a:defRPr/>
            </a:pPr>
            <a:fld id="{ABF13B96-83BB-4C86-8659-6CBA1E2CAA03}" type="slidenum">
              <a:rPr lang="en-US" altLang="en-US"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2070" tIns="46035" rIns="92070" bIns="46035" numCol="1" anchor="t" anchorCtr="0" compatLnSpc="1"/>
          <a:lstStyle>
            <a:lvl1pPr defTabSz="920750" eaLnBrk="1" hangingPunct="1">
              <a:defRPr sz="1200">
                <a:latin typeface="Times New Roman" panose="02020603050405020304" pitchFamily="18" charset="0"/>
                <a:ea typeface="+mn-ea"/>
              </a:defRPr>
            </a:lvl1pPr>
          </a:lstStyle>
          <a:p>
            <a:pPr>
              <a:defRPr/>
            </a:pPr>
            <a:r>
              <a:rPr lang="en-US"/>
              <a:t>IS703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810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2070" tIns="46035" rIns="92070" bIns="46035" numCol="1" anchor="t" anchorCtr="0" compatLnSpc="1"/>
          <a:lstStyle>
            <a:lvl1pPr algn="r" defTabSz="920750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2313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2475"/>
            <a:ext cx="5365750" cy="43164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2070" tIns="46035" rIns="92070" bIns="46035" numCol="1" anchor="t" anchorCtr="0" compatLnSpc="1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2070" tIns="46035" rIns="92070" bIns="46035" numCol="1" anchor="b" anchorCtr="0" compatLnSpc="1"/>
          <a:lstStyle>
            <a:lvl1pPr defTabSz="920750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0188"/>
            <a:ext cx="3170237" cy="4810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2070" tIns="46035" rIns="92070" bIns="46035" numCol="1" anchor="b" anchorCtr="0" compatLnSpc="1"/>
          <a:lstStyle>
            <a:lvl1pPr algn="r" defTabSz="920750" eaLnBrk="1" hangingPunct="1">
              <a:defRPr sz="1200"/>
            </a:lvl1pPr>
          </a:lstStyle>
          <a:p>
            <a:pPr>
              <a:defRPr/>
            </a:pPr>
            <a:fld id="{14DB5535-B23F-40A7-8D52-AF645D8CFD78}" type="slidenum">
              <a:rPr lang="en-US" altLang="en-US"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Cover Slide with Image</a:t>
            </a:r>
            <a:endParaRPr lang="en-SG" altLang="en-US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376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16280" indent="-275590" defTabSz="87376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01725" indent="-220345" defTabSz="87376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542415" indent="-220345" defTabSz="87376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1983105" indent="-220345" defTabSz="87376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423795" indent="-220345" defTabSz="87376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864485" indent="-220345" defTabSz="87376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305175" indent="-220345" defTabSz="87376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745865" indent="-220345" defTabSz="87376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eaLnBrk="0" hangingPunct="0">
              <a:defRPr/>
            </a:pPr>
            <a:fld id="{AB4D46DC-2E58-4EE0-9A2D-48CB9B6FD796}" type="slidenum">
              <a:rPr lang="en-US" altLang="en-US" sz="1300" b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1</a:t>
            </a:fld>
            <a:endParaRPr lang="en-US" altLang="en-US" sz="1300" b="0">
              <a:solidFill>
                <a:srgbClr val="000000"/>
              </a:solidFill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</a:rPr>
              <a:t>IS703</a:t>
            </a:r>
          </a:p>
        </p:txBody>
      </p:sp>
      <p:sp>
        <p:nvSpPr>
          <p:cNvPr id="3174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C9C285B-98D5-42BF-9AA2-6CB935A1C381}" type="slidenum">
              <a:rPr lang="en-US" altLang="en-US" smtClean="0">
                <a:solidFill>
                  <a:srgbClr val="000000"/>
                </a:solidFill>
              </a:rPr>
              <a:t>12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17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</p:spPr>
      </p:sp>
      <p:sp>
        <p:nvSpPr>
          <p:cNvPr id="3174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209" tIns="45605" rIns="91209" bIns="45605"/>
          <a:lstStyle/>
          <a:p>
            <a:r>
              <a:rPr lang="en-US">
                <a:latin typeface="Times New Roman"/>
                <a:ea typeface="MS PGothic"/>
                <a:cs typeface="Times New Roman"/>
              </a:rPr>
              <a:t>The third component in our dataset is students. </a:t>
            </a:r>
            <a:endParaRPr lang="en-US"/>
          </a:p>
          <a:p>
            <a:r>
              <a:rPr lang="en-US">
                <a:latin typeface="Times New Roman"/>
                <a:ea typeface="MS PGothic"/>
                <a:cs typeface="Times New Roman"/>
              </a:rPr>
              <a:t>Each student has </a:t>
            </a:r>
            <a:r>
              <a:rPr lang="en-US" b="1">
                <a:latin typeface="Times New Roman"/>
                <a:ea typeface="MS PGothic"/>
                <a:cs typeface="Times New Roman"/>
              </a:rPr>
              <a:t>a list of courses </a:t>
            </a:r>
            <a:r>
              <a:rPr lang="en-US">
                <a:latin typeface="Times New Roman"/>
                <a:ea typeface="MS PGothic"/>
                <a:cs typeface="Times New Roman"/>
              </a:rPr>
              <a:t>that he or she needs to study. </a:t>
            </a:r>
            <a:endParaRPr lang="en-US">
              <a:cs typeface="Times New Roman" panose="02020603050405020304" pitchFamily="18" charset="0"/>
            </a:endParaRPr>
          </a:p>
          <a:p>
            <a:r>
              <a:rPr lang="en-US">
                <a:latin typeface="Times New Roman"/>
                <a:ea typeface="MS PGothic"/>
                <a:cs typeface="Times New Roman"/>
              </a:rPr>
              <a:t>For example, this student wants to study two courses, the first course has two subparts: lab, and lecture. </a:t>
            </a:r>
            <a:endParaRPr lang="en-US">
              <a:cs typeface="Times New Roman"/>
            </a:endParaRPr>
          </a:p>
          <a:p>
            <a:r>
              <a:rPr lang="en-US">
                <a:latin typeface="Times New Roman"/>
                <a:ea typeface="MS PGothic"/>
                <a:cs typeface="Times New Roman"/>
              </a:rPr>
              <a:t>So this student needs to choose one lab class and one lecture for course 1.</a:t>
            </a:r>
          </a:p>
        </p:txBody>
      </p:sp>
    </p:spTree>
    <p:extLst>
      <p:ext uri="{BB962C8B-B14F-4D97-AF65-F5344CB8AC3E}">
        <p14:creationId xmlns:p14="http://schemas.microsoft.com/office/powerpoint/2010/main" val="3772468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</a:rPr>
              <a:t>IS703</a:t>
            </a:r>
          </a:p>
        </p:txBody>
      </p:sp>
      <p:sp>
        <p:nvSpPr>
          <p:cNvPr id="3174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C9C285B-98D5-42BF-9AA2-6CB935A1C381}" type="slidenum">
              <a:rPr lang="en-US" altLang="en-US" smtClean="0">
                <a:solidFill>
                  <a:srgbClr val="000000"/>
                </a:solidFill>
              </a:rPr>
              <a:t>13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17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</p:spPr>
      </p:sp>
      <p:sp>
        <p:nvSpPr>
          <p:cNvPr id="3174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209" tIns="45605" rIns="91209" bIns="45605"/>
          <a:lstStyle/>
          <a:p>
            <a:r>
              <a:rPr lang="en-US">
                <a:latin typeface="Times New Roman"/>
                <a:ea typeface="MS PGothic"/>
                <a:cs typeface="Times New Roman"/>
              </a:rPr>
              <a:t>Besides the pre-defined constraints, we also have extra distribution constraints in our dataset. They can be soft or hard constraints as listed in this table. </a:t>
            </a:r>
          </a:p>
          <a:p>
            <a:r>
              <a:rPr lang="en-US">
                <a:latin typeface="Times New Roman"/>
                <a:ea typeface="MS PGothic"/>
                <a:cs typeface="Times New Roman"/>
              </a:rPr>
              <a:t>Since these constraints are computationally heavy, we removed all the soft constraints and only consider the </a:t>
            </a:r>
            <a:r>
              <a:rPr lang="en-US" err="1">
                <a:latin typeface="Times New Roman"/>
                <a:ea typeface="MS PGothic"/>
                <a:cs typeface="Times New Roman"/>
              </a:rPr>
              <a:t>SameAttendees</a:t>
            </a:r>
            <a:r>
              <a:rPr lang="en-US">
                <a:latin typeface="Times New Roman"/>
                <a:ea typeface="MS PGothic"/>
                <a:cs typeface="Times New Roman"/>
              </a:rPr>
              <a:t> in distributed constraints. </a:t>
            </a:r>
            <a:endParaRPr lang="en-US"/>
          </a:p>
          <a:p>
            <a:br>
              <a:rPr lang="en-US">
                <a:cs typeface="Times New Roman"/>
              </a:rPr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941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</a:rPr>
              <a:t>IS703</a:t>
            </a:r>
          </a:p>
        </p:txBody>
      </p:sp>
      <p:sp>
        <p:nvSpPr>
          <p:cNvPr id="3174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C9C285B-98D5-42BF-9AA2-6CB935A1C381}" type="slidenum">
              <a:rPr lang="en-US" altLang="en-US" smtClean="0">
                <a:solidFill>
                  <a:srgbClr val="000000"/>
                </a:solidFill>
              </a:rPr>
              <a:t>14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17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</p:spPr>
      </p:sp>
      <p:sp>
        <p:nvSpPr>
          <p:cNvPr id="3174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209" tIns="45605" rIns="91209" bIns="45605"/>
          <a:lstStyle/>
          <a:p>
            <a:r>
              <a:rPr lang="en-US">
                <a:latin typeface="Times New Roman"/>
                <a:ea typeface="MS PGothic"/>
                <a:cs typeface="Times New Roman"/>
              </a:rPr>
              <a:t>Here are the notations we use for our two models. </a:t>
            </a:r>
          </a:p>
          <a:p>
            <a:r>
              <a:rPr lang="en-US">
                <a:latin typeface="Times New Roman"/>
                <a:ea typeface="MS PGothic"/>
                <a:cs typeface="Times New Roman"/>
              </a:rPr>
              <a:t>They are </a:t>
            </a:r>
            <a:r>
              <a:rPr lang="en-US" b="1">
                <a:latin typeface="Times New Roman"/>
                <a:ea typeface="MS PGothic"/>
                <a:cs typeface="Times New Roman"/>
              </a:rPr>
              <a:t>a class set C, room set R, time period set T, and student set S</a:t>
            </a:r>
            <a:r>
              <a:rPr lang="en-US">
                <a:latin typeface="Times New Roman"/>
                <a:ea typeface="MS PGothic"/>
                <a:cs typeface="Times New Roman"/>
              </a:rPr>
              <a:t>. </a:t>
            </a:r>
          </a:p>
          <a:p>
            <a:endParaRPr lang="en-US">
              <a:cs typeface="Times New Roman"/>
            </a:endParaRPr>
          </a:p>
          <a:p>
            <a:r>
              <a:rPr lang="en-US">
                <a:latin typeface="Times New Roman"/>
                <a:ea typeface="MS PGothic"/>
                <a:cs typeface="Times New Roman"/>
              </a:rPr>
              <a:t>For penalty, we have two kinds of</a:t>
            </a:r>
            <a:r>
              <a:rPr lang="en-US" b="1">
                <a:latin typeface="Times New Roman"/>
                <a:ea typeface="MS PGothic"/>
                <a:cs typeface="Times New Roman"/>
              </a:rPr>
              <a:t> penalty pr, and </a:t>
            </a:r>
            <a:r>
              <a:rPr lang="en-US" b="1" err="1">
                <a:latin typeface="Times New Roman"/>
                <a:ea typeface="MS PGothic"/>
                <a:cs typeface="Times New Roman"/>
              </a:rPr>
              <a:t>pt</a:t>
            </a:r>
            <a:r>
              <a:rPr lang="en-US" b="1">
                <a:latin typeface="Times New Roman"/>
                <a:ea typeface="MS PGothic"/>
                <a:cs typeface="Times New Roman"/>
              </a:rPr>
              <a:t> for the penalty of choosing specific room and time slot respectively</a:t>
            </a:r>
            <a:r>
              <a:rPr lang="en-US">
                <a:latin typeface="Times New Roman"/>
                <a:ea typeface="MS PGothic"/>
                <a:cs typeface="Times New Roman"/>
              </a:rPr>
              <a:t>. </a:t>
            </a:r>
          </a:p>
          <a:p>
            <a:endParaRPr lang="en-US">
              <a:cs typeface="Times New Roman"/>
            </a:endParaRPr>
          </a:p>
          <a:p>
            <a:r>
              <a:rPr lang="en-US">
                <a:latin typeface="Times New Roman"/>
                <a:ea typeface="MS PGothic"/>
                <a:cs typeface="Times New Roman"/>
              </a:rPr>
              <a:t>Besides, here are the three decision variables x, y, z which will be explained by my teammate later. </a:t>
            </a:r>
            <a:endParaRPr lang="en-US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50304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</a:rPr>
              <a:t>IS703</a:t>
            </a:r>
          </a:p>
        </p:txBody>
      </p:sp>
      <p:sp>
        <p:nvSpPr>
          <p:cNvPr id="3174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C9C285B-98D5-42BF-9AA2-6CB935A1C381}" type="slidenum">
              <a:rPr lang="en-US" altLang="en-US" smtClean="0">
                <a:solidFill>
                  <a:srgbClr val="000000"/>
                </a:solidFill>
              </a:rPr>
              <a:t>15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17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</p:spPr>
      </p:sp>
      <p:sp>
        <p:nvSpPr>
          <p:cNvPr id="3174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209" tIns="45605" rIns="91209" bIns="45605"/>
          <a:lstStyle/>
          <a:p>
            <a:r>
              <a:rPr lang="en-US">
                <a:latin typeface="Times New Roman"/>
                <a:ea typeface="MS PGothic"/>
                <a:cs typeface="Times New Roman"/>
              </a:rPr>
              <a:t>In conclusion, we made two assumptions for our project. </a:t>
            </a:r>
            <a:endParaRPr lang="en-US"/>
          </a:p>
          <a:p>
            <a:r>
              <a:rPr lang="en-US">
                <a:latin typeface="Times New Roman"/>
                <a:ea typeface="MS PGothic"/>
                <a:cs typeface="Times New Roman"/>
              </a:rPr>
              <a:t>The first is that we do not consider travel time between two classes. Students can attend another class immediately after one class.</a:t>
            </a:r>
          </a:p>
          <a:p>
            <a:r>
              <a:rPr lang="en-US">
                <a:latin typeface="Times New Roman"/>
                <a:ea typeface="MS PGothic"/>
                <a:cs typeface="Times New Roman"/>
              </a:rPr>
              <a:t>The second is that we removed all the soft constraints and only consider </a:t>
            </a:r>
            <a:r>
              <a:rPr lang="en-US" err="1">
                <a:latin typeface="Times New Roman"/>
                <a:ea typeface="MS PGothic"/>
                <a:cs typeface="Times New Roman"/>
              </a:rPr>
              <a:t>SameAttendees</a:t>
            </a:r>
            <a:r>
              <a:rPr lang="en-US">
                <a:latin typeface="Times New Roman"/>
                <a:ea typeface="MS PGothic"/>
                <a:cs typeface="Times New Roman"/>
              </a:rPr>
              <a:t> for the distributed constraints. </a:t>
            </a:r>
            <a:endParaRPr lang="en-US">
              <a:cs typeface="Times New Roman"/>
            </a:endParaRPr>
          </a:p>
          <a:p>
            <a:r>
              <a:rPr lang="en-US">
                <a:latin typeface="Times New Roman"/>
                <a:ea typeface="MS PGothic"/>
                <a:cs typeface="Times New Roman"/>
              </a:rPr>
              <a:t>Now, welcome </a:t>
            </a:r>
            <a:r>
              <a:rPr lang="en-US" err="1">
                <a:latin typeface="Times New Roman"/>
                <a:ea typeface="MS PGothic"/>
                <a:cs typeface="Times New Roman"/>
              </a:rPr>
              <a:t>Ningzhen</a:t>
            </a:r>
            <a:r>
              <a:rPr lang="en-US">
                <a:latin typeface="Times New Roman"/>
                <a:ea typeface="MS PGothic"/>
                <a:cs typeface="Times New Roman"/>
              </a:rPr>
              <a:t> to introduce the rest of our problem definition.</a:t>
            </a:r>
            <a:endParaRPr lang="en-US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06277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</a:rPr>
              <a:t>IS703</a:t>
            </a:r>
          </a:p>
        </p:txBody>
      </p:sp>
      <p:sp>
        <p:nvSpPr>
          <p:cNvPr id="3174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C9C285B-98D5-42BF-9AA2-6CB935A1C381}" type="slidenum">
              <a:rPr lang="en-US" altLang="en-US" smtClean="0">
                <a:solidFill>
                  <a:srgbClr val="000000"/>
                </a:solidFill>
              </a:rPr>
              <a:t>16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17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</p:spPr>
      </p:sp>
      <p:sp>
        <p:nvSpPr>
          <p:cNvPr id="3174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209" tIns="45605" rIns="91209" bIns="45605"/>
          <a:lstStyle/>
          <a:p>
            <a:pPr eaLnBrk="1" hangingPunct="1"/>
            <a:r>
              <a:rPr lang="en-US" altLang="en-US"/>
              <a:t>Thank you anni, I will introduce the decision variables, objectives and constraints of our models.</a:t>
            </a:r>
          </a:p>
          <a:p>
            <a:pPr eaLnBrk="1" hangingPunct="1"/>
            <a:r>
              <a:rPr lang="en-US" altLang="en-US"/>
              <a:t>The key challenge for our project is that the time slot is very flexible, unlike the class example in which one day only contains 3 time slots. In our project,</a:t>
            </a:r>
          </a:p>
          <a:p>
            <a:pPr eaLnBrk="1" hangingPunct="1"/>
            <a:r>
              <a:rPr lang="en-US" altLang="en-US"/>
              <a:t>Given the flexible starting time, the flexible ending time, the flexible days in week when there is class. Our problem can have infinite time slots.</a:t>
            </a:r>
          </a:p>
          <a:p>
            <a:pPr eaLnBrk="1" hangingPunct="1"/>
            <a:r>
              <a:rPr lang="en-US" altLang="en-US"/>
              <a:t>So we cannot get a unique id for each timeslot.</a:t>
            </a:r>
          </a:p>
          <a:p>
            <a:pPr eaLnBrk="1" hangingPunct="1"/>
            <a:r>
              <a:rPr lang="en-US" altLang="en-US"/>
              <a:t>To solve this problem, we instead used a not-unique t as index to get available timeslot only for each class. Meaning t1 for class 1 is not the same with t1 for class 2, we then write functions to check whether 2 timeslot will clash. This strategy is implemented for both our </a:t>
            </a:r>
            <a:r>
              <a:rPr lang="en-US" altLang="en-US" err="1"/>
              <a:t>mp</a:t>
            </a:r>
            <a:r>
              <a:rPr lang="en-US" altLang="en-US"/>
              <a:t> and cp models. </a:t>
            </a:r>
          </a:p>
          <a:p>
            <a:pPr eaLnBrk="1" hangingPunct="1"/>
            <a:r>
              <a:rPr lang="en-US" altLang="en-US"/>
              <a:t>Our decision variables of MP model. Binary variable </a:t>
            </a:r>
            <a:r>
              <a:rPr lang="en-US" altLang="en-US" err="1"/>
              <a:t>dict</a:t>
            </a:r>
            <a:r>
              <a:rPr lang="en-US" altLang="en-US"/>
              <a:t> x for time y for room z for enrollment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</a:rPr>
              <a:t>IS703</a:t>
            </a:r>
          </a:p>
        </p:txBody>
      </p:sp>
      <p:sp>
        <p:nvSpPr>
          <p:cNvPr id="3174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C9C285B-98D5-42BF-9AA2-6CB935A1C381}" type="slidenum">
              <a:rPr lang="en-US" altLang="en-US" smtClean="0">
                <a:solidFill>
                  <a:srgbClr val="000000"/>
                </a:solidFill>
              </a:rPr>
              <a:t>17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17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</p:spPr>
      </p:sp>
      <p:sp>
        <p:nvSpPr>
          <p:cNvPr id="3174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209" tIns="45605" rIns="91209" bIns="45605"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/>
              <a:t>For the model solving, we tried to include all these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IS703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DB5535-B23F-40A7-8D52-AF645D8CFD78}" type="slidenum">
              <a:rPr lang="en-US" altLang="en-US" smtClean="0"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9359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</a:rPr>
              <a:t>IS703</a:t>
            </a:r>
          </a:p>
        </p:txBody>
      </p:sp>
      <p:sp>
        <p:nvSpPr>
          <p:cNvPr id="3174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C9C285B-98D5-42BF-9AA2-6CB935A1C381}" type="slidenum">
              <a:rPr lang="en-US" altLang="en-US" smtClean="0">
                <a:solidFill>
                  <a:srgbClr val="000000"/>
                </a:solidFill>
              </a:rPr>
              <a:t>20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17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</p:spPr>
      </p:sp>
      <p:sp>
        <p:nvSpPr>
          <p:cNvPr id="3174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209" tIns="45605" rIns="91209" bIns="45605"/>
          <a:lstStyle/>
          <a:p>
            <a:pPr eaLnBrk="1" hangingPunct="1"/>
            <a:r>
              <a:rPr lang="en-US" altLang="en-US"/>
              <a:t>Integer variable lists instead of binary variable </a:t>
            </a:r>
            <a:r>
              <a:rPr lang="en-US" altLang="en-US" err="1"/>
              <a:t>dict</a:t>
            </a:r>
            <a:r>
              <a:rPr lang="en-US" altLang="en-US"/>
              <a:t> for </a:t>
            </a:r>
            <a:r>
              <a:rPr lang="en-US" altLang="en-US" err="1"/>
              <a:t>mp</a:t>
            </a:r>
            <a:r>
              <a:rPr lang="en-US" altLang="en-US"/>
              <a:t>, fewer dv</a:t>
            </a:r>
          </a:p>
        </p:txBody>
      </p:sp>
    </p:spTree>
    <p:extLst>
      <p:ext uri="{BB962C8B-B14F-4D97-AF65-F5344CB8AC3E}">
        <p14:creationId xmlns:p14="http://schemas.microsoft.com/office/powerpoint/2010/main" val="24926854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</a:rPr>
              <a:t>IS703</a:t>
            </a:r>
          </a:p>
        </p:txBody>
      </p:sp>
      <p:sp>
        <p:nvSpPr>
          <p:cNvPr id="3174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C9C285B-98D5-42BF-9AA2-6CB935A1C381}" type="slidenum">
              <a:rPr lang="en-US" altLang="en-US" smtClean="0">
                <a:solidFill>
                  <a:srgbClr val="000000"/>
                </a:solidFill>
              </a:rPr>
              <a:t>21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17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</p:spPr>
      </p:sp>
      <p:sp>
        <p:nvSpPr>
          <p:cNvPr id="3174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209" tIns="45605" rIns="91209" bIns="45605"/>
          <a:lstStyle/>
          <a:p>
            <a:pPr eaLnBrk="1" hangingPunct="1"/>
            <a:r>
              <a:rPr lang="en-US" altLang="en-US"/>
              <a:t>The obj and constraint for cp is similar to mp, but h1,h2,h3 are automatically satisfied. So we do not need to include them.</a:t>
            </a:r>
          </a:p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44756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</a:rPr>
              <a:t>IS703</a:t>
            </a:r>
          </a:p>
        </p:txBody>
      </p:sp>
      <p:sp>
        <p:nvSpPr>
          <p:cNvPr id="3379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2B02014-839F-4308-AE0E-23F18F76C91A}" type="slidenum">
              <a:rPr lang="en-US" altLang="en-US" smtClean="0">
                <a:solidFill>
                  <a:srgbClr val="000000"/>
                </a:solidFill>
              </a:rPr>
              <a:t>23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3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</p:spPr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209" tIns="45605" rIns="91209" bIns="45605"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8713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059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16280" indent="-275590" defTabSz="91059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01725" indent="-220345" defTabSz="91059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542415" indent="-220345" defTabSz="91059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1983105" indent="-220345" defTabSz="91059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423795" indent="-220345" defTabSz="91059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864485" indent="-220345" defTabSz="91059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305175" indent="-220345" defTabSz="91059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745865" indent="-220345" defTabSz="91059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eaLnBrk="0" hangingPunct="0">
              <a:defRPr/>
            </a:pPr>
            <a:r>
              <a:rPr lang="en-US" altLang="en-US" sz="1300" b="0">
                <a:solidFill>
                  <a:srgbClr val="000000"/>
                </a:solidFill>
                <a:latin typeface="Times New Roman" panose="02020603050405020304" pitchFamily="18" charset="0"/>
              </a:rPr>
              <a:t>IS 703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059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16280" indent="-275590" defTabSz="91059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01725" indent="-220345" defTabSz="91059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542415" indent="-220345" defTabSz="91059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1983105" indent="-220345" defTabSz="91059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423795" indent="-220345" defTabSz="91059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864485" indent="-220345" defTabSz="91059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305175" indent="-220345" defTabSz="91059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745865" indent="-220345" defTabSz="91059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eaLnBrk="0" hangingPunct="0">
              <a:defRPr/>
            </a:pPr>
            <a:fld id="{D241A32F-8F60-42AF-88D3-6A1ECE003FCA}" type="slidenum">
              <a:rPr lang="en-US" altLang="en-US" sz="1300" b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2</a:t>
            </a:fld>
            <a:endParaRPr lang="en-US" altLang="en-US" sz="1300" b="0">
              <a:solidFill>
                <a:srgbClr val="000000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700088"/>
            <a:ext cx="4643438" cy="3484562"/>
          </a:xfrm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8013"/>
            <a:ext cx="5143500" cy="4178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GB">
                <a:sym typeface="+mn-ea"/>
              </a:rPr>
              <a:t>(and project objective and scope</a:t>
            </a:r>
          </a:p>
          <a:p>
            <a:r>
              <a:rPr lang="en-US" altLang="en-GB">
                <a:sym typeface="+mn-ea"/>
              </a:rPr>
              <a:t>Educational timetabling is an ongoing challenging administrative task that is required in most aca_x0002_demic institutions. This is mainly due to a large number of constraints and requirements that have to be satisfied. </a:t>
            </a:r>
            <a:endParaRPr lang="en-US" altLang="en-GB"/>
          </a:p>
          <a:p>
            <a:r>
              <a:rPr lang="en-US" altLang="en-GB">
                <a:sym typeface="+mn-ea"/>
              </a:rPr>
              <a:t>Introduce the ITC,</a:t>
            </a:r>
            <a:endParaRPr lang="en-US" altLang="en-GB"/>
          </a:p>
          <a:p>
            <a:r>
              <a:rPr lang="en-US" altLang="en-GB">
                <a:sym typeface="+mn-ea"/>
              </a:rPr>
              <a:t>The biggest challenge is to generate a good solution within reasonable time. </a:t>
            </a:r>
            <a:endParaRPr lang="en-US" altLang="en-GB"/>
          </a:p>
          <a:p>
            <a:endParaRPr lang="en-US" altLang="en-GB"/>
          </a:p>
          <a:p>
            <a:r>
              <a:rPr lang="en-US" altLang="en-GB">
                <a:sym typeface="+mn-ea"/>
              </a:rPr>
              <a:t>In previous work, the MIP approach is very slow for large instances. Thereby we put forward a method where we don’t put objective function for the first round, and find</a:t>
            </a:r>
            <a:endParaRPr lang="en-US" altLang="en-GB"/>
          </a:p>
          <a:p>
            <a:r>
              <a:rPr lang="en-US" altLang="en-GB">
                <a:sym typeface="+mn-ea"/>
              </a:rPr>
              <a:t>a better solution each time iterative until we meet the stopping criteria to save the time. Besides, we try to build a CP model and compare their results.</a:t>
            </a:r>
            <a:endParaRPr lang="en-SG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</a:rPr>
              <a:t>IS703</a:t>
            </a:r>
          </a:p>
        </p:txBody>
      </p:sp>
      <p:sp>
        <p:nvSpPr>
          <p:cNvPr id="3379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2B02014-839F-4308-AE0E-23F18F76C91A}" type="slidenum">
              <a:rPr lang="en-US" altLang="en-US" smtClean="0">
                <a:solidFill>
                  <a:srgbClr val="000000"/>
                </a:solidFill>
              </a:rPr>
              <a:t>24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3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</p:spPr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209" tIns="45605" rIns="91209" bIns="45605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SG"/>
              <a:t>The constraints for constraint programming are the same as the ones in mathematical programming.</a:t>
            </a:r>
            <a:br>
              <a:rPr lang="en-SG"/>
            </a:br>
            <a:r>
              <a:rPr lang="en-SG"/>
              <a:t>But it has different decision variables. In mixed integer programming, the decision variables are all bool</a:t>
            </a:r>
            <a:br>
              <a:rPr lang="en-SG"/>
            </a:br>
            <a:r>
              <a:rPr lang="en-SG"/>
              <a:t>variables while in constraint programming, they are integers. For example, xc denotes the time options</a:t>
            </a:r>
            <a:br>
              <a:rPr lang="en-SG"/>
            </a:br>
            <a:r>
              <a:rPr lang="en-SG"/>
              <a:t>for each class c, while in mixed integer programming, we use a bool variable </a:t>
            </a:r>
            <a:r>
              <a:rPr lang="en-SG" err="1"/>
              <a:t>xc,t</a:t>
            </a:r>
            <a:r>
              <a:rPr lang="en-SG"/>
              <a:t> to do that.</a:t>
            </a:r>
            <a:endParaRPr lang="en-US"/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</a:rPr>
              <a:t>IS703</a:t>
            </a:r>
          </a:p>
        </p:txBody>
      </p:sp>
      <p:sp>
        <p:nvSpPr>
          <p:cNvPr id="3379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2B02014-839F-4308-AE0E-23F18F76C91A}" type="slidenum">
              <a:rPr lang="en-US" altLang="en-US" smtClean="0">
                <a:solidFill>
                  <a:srgbClr val="000000"/>
                </a:solidFill>
              </a:rPr>
              <a:t>25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3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</p:spPr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209" tIns="45605" rIns="91209" bIns="45605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SG"/>
              <a:t>The constraints for constraint programming are the same as the ones in mathematical programming.</a:t>
            </a:r>
            <a:br>
              <a:rPr lang="en-SG"/>
            </a:br>
            <a:r>
              <a:rPr lang="en-SG"/>
              <a:t>But it has different decision variables. In mixed integer programming, the decision variables are all bool</a:t>
            </a:r>
            <a:br>
              <a:rPr lang="en-SG"/>
            </a:br>
            <a:r>
              <a:rPr lang="en-SG"/>
              <a:t>variables while in constraint programming, they are integers. For example, xc denotes the time options</a:t>
            </a:r>
            <a:br>
              <a:rPr lang="en-SG"/>
            </a:br>
            <a:r>
              <a:rPr lang="en-SG"/>
              <a:t>for each class c, while in mixed integer programming, we use a bool variable </a:t>
            </a:r>
            <a:r>
              <a:rPr lang="en-SG" err="1"/>
              <a:t>xc,t</a:t>
            </a:r>
            <a:r>
              <a:rPr lang="en-SG"/>
              <a:t> to do that.</a:t>
            </a:r>
            <a:endParaRPr lang="en-US"/>
          </a:p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91113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</a:rPr>
              <a:t>IS703</a:t>
            </a:r>
          </a:p>
        </p:txBody>
      </p:sp>
      <p:sp>
        <p:nvSpPr>
          <p:cNvPr id="3379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2B02014-839F-4308-AE0E-23F18F76C91A}" type="slidenum">
              <a:rPr lang="en-US" altLang="en-US" smtClean="0">
                <a:solidFill>
                  <a:srgbClr val="000000"/>
                </a:solidFill>
              </a:rPr>
              <a:t>26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3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</p:spPr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209" tIns="45605" rIns="91209" bIns="45605"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</a:rPr>
              <a:t>IS703</a:t>
            </a:r>
          </a:p>
        </p:txBody>
      </p:sp>
      <p:sp>
        <p:nvSpPr>
          <p:cNvPr id="3379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2B02014-839F-4308-AE0E-23F18F76C91A}" type="slidenum">
              <a:rPr lang="en-US" altLang="en-US" smtClean="0">
                <a:solidFill>
                  <a:srgbClr val="000000"/>
                </a:solidFill>
              </a:rPr>
              <a:t>27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3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</p:spPr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209" tIns="45605" rIns="91209" bIns="45605"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69371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</a:rPr>
              <a:t>IS703</a:t>
            </a:r>
          </a:p>
        </p:txBody>
      </p:sp>
      <p:sp>
        <p:nvSpPr>
          <p:cNvPr id="3379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2B02014-839F-4308-AE0E-23F18F76C91A}" type="slidenum">
              <a:rPr lang="en-US" altLang="en-US" smtClean="0">
                <a:solidFill>
                  <a:srgbClr val="000000"/>
                </a:solidFill>
              </a:rPr>
              <a:t>28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3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</p:spPr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209" tIns="45605" rIns="91209" bIns="45605"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75043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</a:rPr>
              <a:t>IS703</a:t>
            </a:r>
          </a:p>
        </p:txBody>
      </p:sp>
      <p:sp>
        <p:nvSpPr>
          <p:cNvPr id="3379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2B02014-839F-4308-AE0E-23F18F76C91A}" type="slidenum">
              <a:rPr lang="en-US" altLang="en-US" smtClean="0">
                <a:solidFill>
                  <a:srgbClr val="000000"/>
                </a:solidFill>
              </a:rPr>
              <a:t>29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3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</p:spPr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209" tIns="45605" rIns="91209" bIns="45605"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57634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</a:rPr>
              <a:t>IS703</a:t>
            </a:r>
          </a:p>
        </p:txBody>
      </p:sp>
      <p:sp>
        <p:nvSpPr>
          <p:cNvPr id="3379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2B02014-839F-4308-AE0E-23F18F76C91A}" type="slidenum">
              <a:rPr lang="en-US" altLang="en-US" smtClean="0">
                <a:solidFill>
                  <a:srgbClr val="000000"/>
                </a:solidFill>
              </a:rPr>
              <a:t>30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3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</p:spPr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209" tIns="45605" rIns="91209" bIns="45605"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93256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</a:rPr>
              <a:t>IS703</a:t>
            </a:r>
          </a:p>
        </p:txBody>
      </p:sp>
      <p:sp>
        <p:nvSpPr>
          <p:cNvPr id="3379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2B02014-839F-4308-AE0E-23F18F76C91A}" type="slidenum">
              <a:rPr lang="en-US" altLang="en-US" smtClean="0">
                <a:solidFill>
                  <a:srgbClr val="000000"/>
                </a:solidFill>
              </a:rPr>
              <a:t>31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3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</p:spPr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209" tIns="45605" rIns="91209" bIns="45605"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77844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</a:rPr>
              <a:t>IS703</a:t>
            </a:r>
          </a:p>
        </p:txBody>
      </p:sp>
      <p:sp>
        <p:nvSpPr>
          <p:cNvPr id="3379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2B02014-839F-4308-AE0E-23F18F76C91A}" type="slidenum">
              <a:rPr lang="en-US" altLang="en-US" smtClean="0">
                <a:solidFill>
                  <a:srgbClr val="000000"/>
                </a:solidFill>
              </a:rPr>
              <a:t>32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3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</p:spPr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209" tIns="45605" rIns="91209" bIns="45605"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31056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</a:rPr>
              <a:t>IS703</a:t>
            </a:r>
          </a:p>
        </p:txBody>
      </p:sp>
      <p:sp>
        <p:nvSpPr>
          <p:cNvPr id="3584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BBF15B4-5E78-4ABF-8918-AA0494CE2DDA}" type="slidenum">
              <a:rPr lang="en-US" altLang="en-US" smtClean="0">
                <a:solidFill>
                  <a:srgbClr val="000000"/>
                </a:solidFill>
              </a:rPr>
              <a:t>34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209" tIns="45605" rIns="91209" bIns="45605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en-US"/>
              <a:t>MP is always quicker than CP to find a feasible solution. And it can find the optimal solution quicker on small dataset, while CP can find the optimal solution quicker on large dataset</a:t>
            </a:r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059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16280" indent="-275590" defTabSz="91059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01725" indent="-220345" defTabSz="91059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542415" indent="-220345" defTabSz="91059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1983105" indent="-220345" defTabSz="91059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423795" indent="-220345" defTabSz="91059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864485" indent="-220345" defTabSz="91059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305175" indent="-220345" defTabSz="91059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745865" indent="-220345" defTabSz="91059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eaLnBrk="0" hangingPunct="0">
              <a:defRPr/>
            </a:pPr>
            <a:r>
              <a:rPr lang="en-US" altLang="en-US" sz="1300" b="0">
                <a:solidFill>
                  <a:srgbClr val="000000"/>
                </a:solidFill>
                <a:latin typeface="Times New Roman" panose="02020603050405020304" pitchFamily="18" charset="0"/>
              </a:rPr>
              <a:t>IS 703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059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16280" indent="-275590" defTabSz="91059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01725" indent="-220345" defTabSz="91059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542415" indent="-220345" defTabSz="91059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1983105" indent="-220345" defTabSz="91059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423795" indent="-220345" defTabSz="91059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864485" indent="-220345" defTabSz="91059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305175" indent="-220345" defTabSz="91059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745865" indent="-220345" defTabSz="91059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eaLnBrk="0" hangingPunct="0">
              <a:defRPr/>
            </a:pPr>
            <a:fld id="{D241A32F-8F60-42AF-88D3-6A1ECE003FCA}" type="slidenum">
              <a:rPr lang="en-US" altLang="en-US" sz="1300" b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4</a:t>
            </a:fld>
            <a:endParaRPr lang="en-US" altLang="en-US" sz="1300" b="0">
              <a:solidFill>
                <a:srgbClr val="000000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700088"/>
            <a:ext cx="4643438" cy="3484562"/>
          </a:xfrm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8013"/>
            <a:ext cx="5143500" cy="4178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Times New Roman"/>
                <a:ea typeface="MS PGothic"/>
                <a:cs typeface="Times New Roman"/>
                <a:sym typeface="+mn-ea"/>
              </a:rPr>
              <a:t>The problem consists of university courses and student course requests. A course may have one or</a:t>
            </a:r>
            <a:br>
              <a:rPr lang="en-US">
                <a:cs typeface="Times New Roman"/>
              </a:rPr>
            </a:br>
            <a:r>
              <a:rPr lang="en-US">
                <a:latin typeface="Times New Roman"/>
                <a:ea typeface="MS PGothic"/>
                <a:cs typeface="Times New Roman"/>
                <a:sym typeface="+mn-ea"/>
              </a:rPr>
              <a:t>more classes such as one lecture and several seminars. A hierarchical course structure is defined to specify</a:t>
            </a:r>
            <a:br>
              <a:rPr lang="en-US">
                <a:cs typeface="Times New Roman"/>
              </a:rPr>
            </a:br>
            <a:r>
              <a:rPr lang="en-US">
                <a:latin typeface="Times New Roman"/>
                <a:ea typeface="MS PGothic"/>
                <a:cs typeface="Times New Roman"/>
                <a:sym typeface="+mn-ea"/>
              </a:rPr>
              <a:t>how students attend classes below in Figure 5. One class can have several meetings a week and must be</a:t>
            </a:r>
            <a:br>
              <a:rPr lang="en-US">
                <a:cs typeface="Times New Roman"/>
              </a:rPr>
            </a:br>
            <a:r>
              <a:rPr lang="en-US">
                <a:latin typeface="Times New Roman"/>
                <a:ea typeface="MS PGothic"/>
                <a:cs typeface="Times New Roman"/>
                <a:sym typeface="+mn-ea"/>
              </a:rPr>
              <a:t>scheduled at the same time and in the same room. It can be taught at either all or selected weeks of the</a:t>
            </a:r>
            <a:br>
              <a:rPr lang="en-US">
                <a:cs typeface="Times New Roman"/>
              </a:rPr>
            </a:br>
            <a:r>
              <a:rPr lang="en-US">
                <a:latin typeface="Times New Roman"/>
                <a:ea typeface="MS PGothic"/>
                <a:cs typeface="Times New Roman"/>
                <a:sym typeface="+mn-ea"/>
              </a:rPr>
              <a:t>semester. For example, a course may have two seminars of up to 20 students, and each seminar can take</a:t>
            </a:r>
            <a:br>
              <a:rPr lang="en-US">
                <a:cs typeface="Times New Roman"/>
              </a:rPr>
            </a:br>
            <a:r>
              <a:rPr lang="en-US">
                <a:latin typeface="Times New Roman"/>
                <a:ea typeface="MS PGothic"/>
                <a:cs typeface="Times New Roman"/>
                <a:sym typeface="+mn-ea"/>
              </a:rPr>
              <a:t>place on Mondays and Wednesdays at 9 am every other week, one seminar on odd weeks, the other on</a:t>
            </a:r>
            <a:br>
              <a:rPr lang="en-US">
                <a:cs typeface="Times New Roman"/>
              </a:rPr>
            </a:br>
            <a:r>
              <a:rPr lang="en-US">
                <a:latin typeface="Times New Roman"/>
                <a:ea typeface="MS PGothic"/>
                <a:cs typeface="Times New Roman"/>
                <a:sym typeface="+mn-ea"/>
              </a:rPr>
              <a:t>even weeks.</a:t>
            </a:r>
            <a:br>
              <a:rPr lang="en-US">
                <a:cs typeface="Times New Roman"/>
              </a:rPr>
            </a:br>
            <a:r>
              <a:rPr lang="en-US">
                <a:latin typeface="Times New Roman"/>
                <a:ea typeface="MS PGothic"/>
                <a:cs typeface="Times New Roman"/>
                <a:sym typeface="+mn-ea"/>
              </a:rPr>
              <a:t>The aim is to find a proper time, a room and students for all the classes. Each class has a set of</a:t>
            </a:r>
            <a:br>
              <a:rPr lang="en-US">
                <a:cs typeface="Times New Roman"/>
              </a:rPr>
            </a:br>
            <a:r>
              <a:rPr lang="en-US">
                <a:latin typeface="Times New Roman"/>
                <a:ea typeface="MS PGothic"/>
                <a:cs typeface="Times New Roman"/>
                <a:sym typeface="+mn-ea"/>
              </a:rPr>
              <a:t>acceptable time and room assignments, together with non-negative penalties that define their suitability.</a:t>
            </a:r>
            <a:br>
              <a:rPr lang="en-US">
                <a:cs typeface="Times New Roman"/>
              </a:rPr>
            </a:br>
            <a:r>
              <a:rPr lang="en-US">
                <a:latin typeface="Times New Roman"/>
                <a:ea typeface="MS PGothic"/>
                <a:cs typeface="Times New Roman"/>
                <a:sym typeface="+mn-ea"/>
              </a:rPr>
              <a:t>All students must be correctly assigned to classes of their requested courses. Distribution constraints</a:t>
            </a:r>
            <a:br>
              <a:rPr lang="en-US">
                <a:cs typeface="Times New Roman"/>
              </a:rPr>
            </a:br>
            <a:r>
              <a:rPr lang="en-US">
                <a:latin typeface="Times New Roman"/>
                <a:ea typeface="MS PGothic"/>
                <a:cs typeface="Times New Roman"/>
                <a:sym typeface="+mn-ea"/>
              </a:rPr>
              <a:t>express relations among a set of classes, e.g., seminars must be taught after the lecture each week.</a:t>
            </a:r>
            <a:br>
              <a:rPr lang="en-US">
                <a:cs typeface="Times New Roman"/>
              </a:rPr>
            </a:br>
            <a:r>
              <a:rPr lang="en-US">
                <a:latin typeface="Times New Roman"/>
                <a:ea typeface="MS PGothic"/>
                <a:cs typeface="Times New Roman"/>
                <a:sym typeface="+mn-ea"/>
              </a:rPr>
              <a:t>A feasible solution exists for each data instance and only feasible solutions are accepted in the com-</a:t>
            </a:r>
            <a:br>
              <a:rPr lang="en-US">
                <a:cs typeface="Times New Roman"/>
              </a:rPr>
            </a:br>
            <a:r>
              <a:rPr lang="en-US">
                <a:latin typeface="Times New Roman"/>
                <a:ea typeface="MS PGothic"/>
                <a:cs typeface="Times New Roman"/>
                <a:sym typeface="+mn-ea"/>
              </a:rPr>
              <a:t>petition. The overall solution cost should be minimized. It is computed as a weighted sum of all the time</a:t>
            </a:r>
            <a:br>
              <a:rPr lang="en-US">
                <a:cs typeface="Times New Roman"/>
              </a:rPr>
            </a:br>
            <a:r>
              <a:rPr lang="en-US">
                <a:latin typeface="Times New Roman"/>
                <a:ea typeface="MS PGothic"/>
                <a:cs typeface="Times New Roman"/>
                <a:sym typeface="+mn-ea"/>
              </a:rPr>
              <a:t>and room assignment penalties, penalties of broken soft distribution constraints, and the total number</a:t>
            </a:r>
            <a:br>
              <a:rPr lang="en-US">
                <a:cs typeface="Times New Roman"/>
              </a:rPr>
            </a:br>
            <a:r>
              <a:rPr lang="en-US">
                <a:latin typeface="Times New Roman"/>
                <a:ea typeface="MS PGothic"/>
                <a:cs typeface="Times New Roman"/>
                <a:sym typeface="+mn-ea"/>
              </a:rPr>
              <a:t>of student conflicts.</a:t>
            </a:r>
            <a:endParaRPr lang="en-US">
              <a:latin typeface="Times New Roman"/>
              <a:ea typeface="MS PGothic"/>
              <a:cs typeface="Times New Roman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Best penalty:</a:t>
            </a:r>
          </a:p>
          <a:p>
            <a:r>
              <a:rPr lang="en-US"/>
              <a:t>Wbg-fal10: 36 Room penalty:16</a:t>
            </a:r>
          </a:p>
          <a:p>
            <a:r>
              <a:rPr lang="en-US"/>
              <a:t>Pu-cs-fal17: 200 Room penalty: 24, Time penalty: 56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IS703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DB5535-B23F-40A7-8D52-AF645D8CFD78}" type="slidenum">
              <a:rPr lang="en-US" altLang="en-US" smtClean="0"/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78122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</a:rPr>
              <a:t>IS703</a:t>
            </a:r>
          </a:p>
        </p:txBody>
      </p:sp>
      <p:sp>
        <p:nvSpPr>
          <p:cNvPr id="3789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74FADB0-5A20-4BF0-8B19-8F330F73EA70}" type="slidenum">
              <a:rPr lang="en-US" altLang="en-US" smtClean="0">
                <a:solidFill>
                  <a:srgbClr val="000000"/>
                </a:solidFill>
              </a:rPr>
              <a:t>38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78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</p:spPr>
      </p:sp>
      <p:sp>
        <p:nvSpPr>
          <p:cNvPr id="3789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209" tIns="45605" rIns="91209" bIns="45605"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</a:rPr>
              <a:t>IS703</a:t>
            </a:r>
          </a:p>
        </p:txBody>
      </p:sp>
      <p:sp>
        <p:nvSpPr>
          <p:cNvPr id="3789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74FADB0-5A20-4BF0-8B19-8F330F73EA70}" type="slidenum">
              <a:rPr lang="en-US" altLang="en-US" smtClean="0">
                <a:solidFill>
                  <a:srgbClr val="000000"/>
                </a:solidFill>
              </a:rPr>
              <a:t>39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78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</p:spPr>
      </p:sp>
      <p:sp>
        <p:nvSpPr>
          <p:cNvPr id="3789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209" tIns="45605" rIns="91209" bIns="45605"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3850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059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16280" indent="-275590" defTabSz="91059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01725" indent="-220345" defTabSz="91059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542415" indent="-220345" defTabSz="91059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1983105" indent="-220345" defTabSz="91059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423795" indent="-220345" defTabSz="91059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864485" indent="-220345" defTabSz="91059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305175" indent="-220345" defTabSz="91059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745865" indent="-220345" defTabSz="91059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eaLnBrk="0" hangingPunct="0">
              <a:defRPr/>
            </a:pPr>
            <a:r>
              <a:rPr lang="en-US" altLang="en-US" sz="1300" b="0">
                <a:solidFill>
                  <a:srgbClr val="000000"/>
                </a:solidFill>
                <a:latin typeface="Times New Roman" panose="02020603050405020304" pitchFamily="18" charset="0"/>
              </a:rPr>
              <a:t>IS 703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059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16280" indent="-275590" defTabSz="91059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01725" indent="-220345" defTabSz="91059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542415" indent="-220345" defTabSz="91059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1983105" indent="-220345" defTabSz="91059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423795" indent="-220345" defTabSz="91059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864485" indent="-220345" defTabSz="91059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305175" indent="-220345" defTabSz="91059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745865" indent="-220345" defTabSz="91059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eaLnBrk="0" hangingPunct="0">
              <a:defRPr/>
            </a:pPr>
            <a:fld id="{D241A32F-8F60-42AF-88D3-6A1ECE003FCA}" type="slidenum">
              <a:rPr lang="en-US" altLang="en-US" sz="1300" b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5</a:t>
            </a:fld>
            <a:endParaRPr lang="en-US" altLang="en-US" sz="1300" b="0">
              <a:solidFill>
                <a:srgbClr val="000000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700088"/>
            <a:ext cx="4643438" cy="3484562"/>
          </a:xfrm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8013"/>
            <a:ext cx="5143500" cy="4178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Times New Roman"/>
                <a:ea typeface="MS PGothic"/>
                <a:cs typeface="Times New Roman"/>
                <a:sym typeface="+mn-ea"/>
              </a:rPr>
              <a:t>The problem consists of university courses and student course requests. A course may have one or</a:t>
            </a:r>
            <a:br>
              <a:rPr lang="en-US">
                <a:cs typeface="Times New Roman"/>
              </a:rPr>
            </a:br>
            <a:r>
              <a:rPr lang="en-US">
                <a:latin typeface="Times New Roman"/>
                <a:ea typeface="MS PGothic"/>
                <a:cs typeface="Times New Roman"/>
                <a:sym typeface="+mn-ea"/>
              </a:rPr>
              <a:t>more classes such as one lecture and several seminars. A hierarchical course structure is defined to specify</a:t>
            </a:r>
            <a:br>
              <a:rPr lang="en-US">
                <a:cs typeface="Times New Roman"/>
              </a:rPr>
            </a:br>
            <a:r>
              <a:rPr lang="en-US">
                <a:latin typeface="Times New Roman"/>
                <a:ea typeface="MS PGothic"/>
                <a:cs typeface="Times New Roman"/>
                <a:sym typeface="+mn-ea"/>
              </a:rPr>
              <a:t>how students attend classes below in Figure 5. One class can have several meetings a week and must be</a:t>
            </a:r>
            <a:br>
              <a:rPr lang="en-US">
                <a:cs typeface="Times New Roman"/>
              </a:rPr>
            </a:br>
            <a:r>
              <a:rPr lang="en-US">
                <a:latin typeface="Times New Roman"/>
                <a:ea typeface="MS PGothic"/>
                <a:cs typeface="Times New Roman"/>
                <a:sym typeface="+mn-ea"/>
              </a:rPr>
              <a:t>scheduled at the same time and in the same room. It can be taught at either all or selected weeks of the</a:t>
            </a:r>
            <a:br>
              <a:rPr lang="en-US">
                <a:cs typeface="Times New Roman"/>
              </a:rPr>
            </a:br>
            <a:r>
              <a:rPr lang="en-US">
                <a:latin typeface="Times New Roman"/>
                <a:ea typeface="MS PGothic"/>
                <a:cs typeface="Times New Roman"/>
                <a:sym typeface="+mn-ea"/>
              </a:rPr>
              <a:t>semester. For example, a course may have two seminars of up to 20 students, and each seminar can take</a:t>
            </a:r>
            <a:br>
              <a:rPr lang="en-US">
                <a:cs typeface="Times New Roman"/>
              </a:rPr>
            </a:br>
            <a:r>
              <a:rPr lang="en-US">
                <a:latin typeface="Times New Roman"/>
                <a:ea typeface="MS PGothic"/>
                <a:cs typeface="Times New Roman"/>
                <a:sym typeface="+mn-ea"/>
              </a:rPr>
              <a:t>place on Mondays and Wednesdays at 9 am every other week, one seminar on odd weeks, the other on</a:t>
            </a:r>
            <a:br>
              <a:rPr lang="en-US">
                <a:cs typeface="Times New Roman"/>
              </a:rPr>
            </a:br>
            <a:r>
              <a:rPr lang="en-US">
                <a:latin typeface="Times New Roman"/>
                <a:ea typeface="MS PGothic"/>
                <a:cs typeface="Times New Roman"/>
                <a:sym typeface="+mn-ea"/>
              </a:rPr>
              <a:t>even weeks.</a:t>
            </a:r>
            <a:br>
              <a:rPr lang="en-US">
                <a:cs typeface="Times New Roman"/>
              </a:rPr>
            </a:br>
            <a:r>
              <a:rPr lang="en-US">
                <a:latin typeface="Times New Roman"/>
                <a:ea typeface="MS PGothic"/>
                <a:cs typeface="Times New Roman"/>
                <a:sym typeface="+mn-ea"/>
              </a:rPr>
              <a:t>The aim is to find a proper time, a room and students for all the classes. Each class has a set of</a:t>
            </a:r>
            <a:br>
              <a:rPr lang="en-US">
                <a:cs typeface="Times New Roman"/>
              </a:rPr>
            </a:br>
            <a:r>
              <a:rPr lang="en-US">
                <a:latin typeface="Times New Roman"/>
                <a:ea typeface="MS PGothic"/>
                <a:cs typeface="Times New Roman"/>
                <a:sym typeface="+mn-ea"/>
              </a:rPr>
              <a:t>acceptable time and room assignments, together with non-negative penalties that define their suitability.</a:t>
            </a:r>
            <a:br>
              <a:rPr lang="en-US">
                <a:cs typeface="Times New Roman"/>
              </a:rPr>
            </a:br>
            <a:r>
              <a:rPr lang="en-US">
                <a:latin typeface="Times New Roman"/>
                <a:ea typeface="MS PGothic"/>
                <a:cs typeface="Times New Roman"/>
                <a:sym typeface="+mn-ea"/>
              </a:rPr>
              <a:t>All students must be correctly assigned to classes of their requested courses. Distribution constraints</a:t>
            </a:r>
            <a:br>
              <a:rPr lang="en-US">
                <a:cs typeface="Times New Roman"/>
              </a:rPr>
            </a:br>
            <a:r>
              <a:rPr lang="en-US">
                <a:latin typeface="Times New Roman"/>
                <a:ea typeface="MS PGothic"/>
                <a:cs typeface="Times New Roman"/>
                <a:sym typeface="+mn-ea"/>
              </a:rPr>
              <a:t>express relations among a set of classes, e.g., seminars must be taught after the lecture each week.</a:t>
            </a:r>
            <a:br>
              <a:rPr lang="en-US">
                <a:cs typeface="Times New Roman"/>
              </a:rPr>
            </a:br>
            <a:r>
              <a:rPr lang="en-US">
                <a:latin typeface="Times New Roman"/>
                <a:ea typeface="MS PGothic"/>
                <a:cs typeface="Times New Roman"/>
                <a:sym typeface="+mn-ea"/>
              </a:rPr>
              <a:t>A feasible solution exists for each data instance and only feasible solutions are accepted in the com-</a:t>
            </a:r>
            <a:br>
              <a:rPr lang="en-US">
                <a:cs typeface="Times New Roman"/>
              </a:rPr>
            </a:br>
            <a:r>
              <a:rPr lang="en-US">
                <a:latin typeface="Times New Roman"/>
                <a:ea typeface="MS PGothic"/>
                <a:cs typeface="Times New Roman"/>
                <a:sym typeface="+mn-ea"/>
              </a:rPr>
              <a:t>petition. The overall solution cost should be minimized. It is computed as a weighted sum of all the time</a:t>
            </a:r>
            <a:br>
              <a:rPr lang="en-US">
                <a:cs typeface="Times New Roman"/>
              </a:rPr>
            </a:br>
            <a:r>
              <a:rPr lang="en-US">
                <a:latin typeface="Times New Roman"/>
                <a:ea typeface="MS PGothic"/>
                <a:cs typeface="Times New Roman"/>
                <a:sym typeface="+mn-ea"/>
              </a:rPr>
              <a:t>and room assignment penalties, penalties of broken soft distribution constraints, and the total number</a:t>
            </a:r>
            <a:br>
              <a:rPr lang="en-US">
                <a:cs typeface="Times New Roman"/>
              </a:rPr>
            </a:br>
            <a:r>
              <a:rPr lang="en-US">
                <a:latin typeface="Times New Roman"/>
                <a:ea typeface="MS PGothic"/>
                <a:cs typeface="Times New Roman"/>
                <a:sym typeface="+mn-ea"/>
              </a:rPr>
              <a:t>of student conflicts.</a:t>
            </a:r>
            <a:endParaRPr lang="en-US">
              <a:latin typeface="Times New Roman"/>
              <a:ea typeface="MS PGothic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31261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059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16280" indent="-275590" defTabSz="91059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01725" indent="-220345" defTabSz="91059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542415" indent="-220345" defTabSz="91059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1983105" indent="-220345" defTabSz="91059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423795" indent="-220345" defTabSz="91059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864485" indent="-220345" defTabSz="91059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305175" indent="-220345" defTabSz="91059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745865" indent="-220345" defTabSz="91059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eaLnBrk="0" hangingPunct="0">
              <a:defRPr/>
            </a:pPr>
            <a:r>
              <a:rPr lang="en-US" altLang="en-US" sz="1300" b="0">
                <a:solidFill>
                  <a:srgbClr val="000000"/>
                </a:solidFill>
                <a:latin typeface="Times New Roman" panose="02020603050405020304" pitchFamily="18" charset="0"/>
              </a:rPr>
              <a:t>IS 703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059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16280" indent="-275590" defTabSz="91059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01725" indent="-220345" defTabSz="91059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542415" indent="-220345" defTabSz="91059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1983105" indent="-220345" defTabSz="91059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423795" indent="-220345" defTabSz="91059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864485" indent="-220345" defTabSz="91059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305175" indent="-220345" defTabSz="91059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745865" indent="-220345" defTabSz="91059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eaLnBrk="0" hangingPunct="0">
              <a:defRPr/>
            </a:pPr>
            <a:fld id="{D241A32F-8F60-42AF-88D3-6A1ECE003FCA}" type="slidenum">
              <a:rPr lang="en-US" altLang="en-US" sz="1300" b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6</a:t>
            </a:fld>
            <a:endParaRPr lang="en-US" altLang="en-US" sz="1300" b="0">
              <a:solidFill>
                <a:srgbClr val="000000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700088"/>
            <a:ext cx="4643438" cy="3484562"/>
          </a:xfrm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8013"/>
            <a:ext cx="5143500" cy="4178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Times New Roman"/>
                <a:ea typeface="MS PGothic"/>
                <a:cs typeface="Times New Roman"/>
                <a:sym typeface="+mn-ea"/>
              </a:rPr>
              <a:t>The problem consists of university courses and student course requests. A course may have one or</a:t>
            </a:r>
            <a:br>
              <a:rPr lang="en-US">
                <a:cs typeface="Times New Roman"/>
              </a:rPr>
            </a:br>
            <a:r>
              <a:rPr lang="en-US">
                <a:latin typeface="Times New Roman"/>
                <a:ea typeface="MS PGothic"/>
                <a:cs typeface="Times New Roman"/>
                <a:sym typeface="+mn-ea"/>
              </a:rPr>
              <a:t>more classes such as one lecture and several seminars. A hierarchical course structure is defined to specify</a:t>
            </a:r>
            <a:br>
              <a:rPr lang="en-US">
                <a:cs typeface="Times New Roman"/>
              </a:rPr>
            </a:br>
            <a:r>
              <a:rPr lang="en-US">
                <a:latin typeface="Times New Roman"/>
                <a:ea typeface="MS PGothic"/>
                <a:cs typeface="Times New Roman"/>
                <a:sym typeface="+mn-ea"/>
              </a:rPr>
              <a:t>how students attend classes below in Figure 5. One class can have several meetings a week and must be</a:t>
            </a:r>
            <a:br>
              <a:rPr lang="en-US">
                <a:cs typeface="Times New Roman"/>
              </a:rPr>
            </a:br>
            <a:r>
              <a:rPr lang="en-US">
                <a:latin typeface="Times New Roman"/>
                <a:ea typeface="MS PGothic"/>
                <a:cs typeface="Times New Roman"/>
                <a:sym typeface="+mn-ea"/>
              </a:rPr>
              <a:t>scheduled at the same time and in the same room. It can be taught at either all or selected weeks of the</a:t>
            </a:r>
            <a:br>
              <a:rPr lang="en-US">
                <a:cs typeface="Times New Roman"/>
              </a:rPr>
            </a:br>
            <a:r>
              <a:rPr lang="en-US">
                <a:latin typeface="Times New Roman"/>
                <a:ea typeface="MS PGothic"/>
                <a:cs typeface="Times New Roman"/>
                <a:sym typeface="+mn-ea"/>
              </a:rPr>
              <a:t>semester. For example, a course may have two seminars of up to 20 students, and each seminar can take</a:t>
            </a:r>
            <a:br>
              <a:rPr lang="en-US">
                <a:cs typeface="Times New Roman"/>
              </a:rPr>
            </a:br>
            <a:r>
              <a:rPr lang="en-US">
                <a:latin typeface="Times New Roman"/>
                <a:ea typeface="MS PGothic"/>
                <a:cs typeface="Times New Roman"/>
                <a:sym typeface="+mn-ea"/>
              </a:rPr>
              <a:t>place on Mondays and Wednesdays at 9 am every other week, one seminar on odd weeks, the other on</a:t>
            </a:r>
            <a:br>
              <a:rPr lang="en-US">
                <a:cs typeface="Times New Roman"/>
              </a:rPr>
            </a:br>
            <a:r>
              <a:rPr lang="en-US">
                <a:latin typeface="Times New Roman"/>
                <a:ea typeface="MS PGothic"/>
                <a:cs typeface="Times New Roman"/>
                <a:sym typeface="+mn-ea"/>
              </a:rPr>
              <a:t>even weeks.</a:t>
            </a:r>
            <a:br>
              <a:rPr lang="en-US">
                <a:cs typeface="Times New Roman"/>
              </a:rPr>
            </a:br>
            <a:r>
              <a:rPr lang="en-US">
                <a:latin typeface="Times New Roman"/>
                <a:ea typeface="MS PGothic"/>
                <a:cs typeface="Times New Roman"/>
                <a:sym typeface="+mn-ea"/>
              </a:rPr>
              <a:t>The aim is to find a proper time, a room and students for all the classes. Each class has a set of</a:t>
            </a:r>
            <a:br>
              <a:rPr lang="en-US">
                <a:cs typeface="Times New Roman"/>
              </a:rPr>
            </a:br>
            <a:r>
              <a:rPr lang="en-US">
                <a:latin typeface="Times New Roman"/>
                <a:ea typeface="MS PGothic"/>
                <a:cs typeface="Times New Roman"/>
                <a:sym typeface="+mn-ea"/>
              </a:rPr>
              <a:t>acceptable time and room assignments, together with non-negative penalties that define their suitability.</a:t>
            </a:r>
            <a:br>
              <a:rPr lang="en-US">
                <a:cs typeface="Times New Roman"/>
              </a:rPr>
            </a:br>
            <a:r>
              <a:rPr lang="en-US">
                <a:latin typeface="Times New Roman"/>
                <a:ea typeface="MS PGothic"/>
                <a:cs typeface="Times New Roman"/>
                <a:sym typeface="+mn-ea"/>
              </a:rPr>
              <a:t>All students must be correctly assigned to classes of their requested courses. Distribution constraints</a:t>
            </a:r>
            <a:br>
              <a:rPr lang="en-US">
                <a:cs typeface="Times New Roman"/>
              </a:rPr>
            </a:br>
            <a:r>
              <a:rPr lang="en-US">
                <a:latin typeface="Times New Roman"/>
                <a:ea typeface="MS PGothic"/>
                <a:cs typeface="Times New Roman"/>
                <a:sym typeface="+mn-ea"/>
              </a:rPr>
              <a:t>express relations among a set of classes, e.g., seminars must be taught after the lecture each week.</a:t>
            </a:r>
            <a:br>
              <a:rPr lang="en-US">
                <a:cs typeface="Times New Roman"/>
              </a:rPr>
            </a:br>
            <a:r>
              <a:rPr lang="en-US">
                <a:latin typeface="Times New Roman"/>
                <a:ea typeface="MS PGothic"/>
                <a:cs typeface="Times New Roman"/>
                <a:sym typeface="+mn-ea"/>
              </a:rPr>
              <a:t>A feasible solution exists for each data instance and only feasible solutions are accepted in the com-</a:t>
            </a:r>
            <a:br>
              <a:rPr lang="en-US">
                <a:cs typeface="Times New Roman"/>
              </a:rPr>
            </a:br>
            <a:r>
              <a:rPr lang="en-US">
                <a:latin typeface="Times New Roman"/>
                <a:ea typeface="MS PGothic"/>
                <a:cs typeface="Times New Roman"/>
                <a:sym typeface="+mn-ea"/>
              </a:rPr>
              <a:t>petition. The overall solution cost should be minimized. It is computed as a weighted sum of all the time</a:t>
            </a:r>
            <a:br>
              <a:rPr lang="en-US">
                <a:cs typeface="Times New Roman"/>
              </a:rPr>
            </a:br>
            <a:r>
              <a:rPr lang="en-US">
                <a:latin typeface="Times New Roman"/>
                <a:ea typeface="MS PGothic"/>
                <a:cs typeface="Times New Roman"/>
                <a:sym typeface="+mn-ea"/>
              </a:rPr>
              <a:t>and room assignment penalties, penalties of broken soft distribution constraints, and the total number</a:t>
            </a:r>
            <a:br>
              <a:rPr lang="en-US">
                <a:cs typeface="Times New Roman"/>
              </a:rPr>
            </a:br>
            <a:r>
              <a:rPr lang="en-US">
                <a:latin typeface="Times New Roman"/>
                <a:ea typeface="MS PGothic"/>
                <a:cs typeface="Times New Roman"/>
                <a:sym typeface="+mn-ea"/>
              </a:rPr>
              <a:t>of student conflicts.</a:t>
            </a:r>
            <a:endParaRPr lang="en-US">
              <a:latin typeface="Times New Roman"/>
              <a:ea typeface="MS PGothic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36947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</a:rPr>
              <a:t>IS703</a:t>
            </a:r>
          </a:p>
        </p:txBody>
      </p:sp>
      <p:sp>
        <p:nvSpPr>
          <p:cNvPr id="3174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C9C285B-98D5-42BF-9AA2-6CB935A1C381}" type="slidenum">
              <a:rPr lang="en-US" altLang="en-US" smtClean="0">
                <a:solidFill>
                  <a:srgbClr val="000000"/>
                </a:solidFill>
              </a:rPr>
              <a:t>8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17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</p:spPr>
      </p:sp>
      <p:sp>
        <p:nvSpPr>
          <p:cNvPr id="3174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209" tIns="45605" rIns="91209" bIns="45605"/>
          <a:lstStyle/>
          <a:p>
            <a:r>
              <a:rPr lang="en-US">
                <a:latin typeface="Times New Roman"/>
                <a:ea typeface="MS PGothic"/>
                <a:cs typeface="Times New Roman"/>
              </a:rPr>
              <a:t>Thank </a:t>
            </a:r>
            <a:r>
              <a:rPr lang="en-US" err="1">
                <a:latin typeface="Times New Roman"/>
                <a:ea typeface="MS PGothic"/>
                <a:cs typeface="Times New Roman"/>
              </a:rPr>
              <a:t>Jingxue</a:t>
            </a:r>
            <a:r>
              <a:rPr lang="en-US">
                <a:latin typeface="Times New Roman"/>
                <a:ea typeface="MS PGothic"/>
                <a:cs typeface="Times New Roman"/>
              </a:rPr>
              <a:t>, Now I will introduce our dataset. It has four components, namely rooms, courses, students, and constraints.</a:t>
            </a: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</a:rPr>
              <a:t>IS703</a:t>
            </a:r>
          </a:p>
        </p:txBody>
      </p:sp>
      <p:sp>
        <p:nvSpPr>
          <p:cNvPr id="3174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C9C285B-98D5-42BF-9AA2-6CB935A1C381}" type="slidenum">
              <a:rPr lang="en-US" altLang="en-US" smtClean="0">
                <a:solidFill>
                  <a:srgbClr val="000000"/>
                </a:solidFill>
              </a:rPr>
              <a:t>9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17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</p:spPr>
      </p:sp>
      <p:sp>
        <p:nvSpPr>
          <p:cNvPr id="3174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209" tIns="45605" rIns="91209" bIns="45605"/>
          <a:lstStyle/>
          <a:p>
            <a:r>
              <a:rPr lang="en-US">
                <a:latin typeface="Times New Roman"/>
                <a:ea typeface="MS PGothic"/>
                <a:cs typeface="Times New Roman"/>
              </a:rPr>
              <a:t>First is rooms. Each room has its capacity, which means the maximum students’ number in a room. </a:t>
            </a:r>
            <a:endParaRPr lang="en-US"/>
          </a:p>
          <a:p>
            <a:r>
              <a:rPr lang="en-US">
                <a:latin typeface="Times New Roman"/>
                <a:ea typeface="MS PGothic"/>
                <a:cs typeface="Times New Roman"/>
              </a:rPr>
              <a:t>And a room may not be available at some time slots, which is defined by the unavailable element. </a:t>
            </a:r>
            <a:endParaRPr lang="en-US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1760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</a:rPr>
              <a:t>IS703</a:t>
            </a:r>
          </a:p>
        </p:txBody>
      </p:sp>
      <p:sp>
        <p:nvSpPr>
          <p:cNvPr id="3174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C9C285B-98D5-42BF-9AA2-6CB935A1C381}" type="slidenum">
              <a:rPr lang="en-US" altLang="en-US" smtClean="0">
                <a:solidFill>
                  <a:srgbClr val="000000"/>
                </a:solidFill>
              </a:rPr>
              <a:t>10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17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</p:spPr>
      </p:sp>
      <p:sp>
        <p:nvSpPr>
          <p:cNvPr id="3174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209" tIns="45605" rIns="91209" bIns="45605"/>
          <a:lstStyle/>
          <a:p>
            <a:r>
              <a:rPr lang="en-US">
                <a:latin typeface="Times New Roman"/>
                <a:ea typeface="MS PGothic"/>
                <a:cs typeface="Times New Roman"/>
              </a:rPr>
              <a:t>Each class has a list of time and room options to choose from. But some rooms may not be available at some time slots. </a:t>
            </a:r>
            <a:endParaRPr lang="en-US">
              <a:cs typeface="Times New Roman"/>
            </a:endParaRPr>
          </a:p>
          <a:p>
            <a:r>
              <a:rPr lang="en-US">
                <a:latin typeface="Times New Roman"/>
                <a:ea typeface="MS PGothic"/>
                <a:cs typeface="Times New Roman"/>
              </a:rPr>
              <a:t>For instance, let's assume that AI planning has one time option on Sat  noon. And it has two room options, either in SCIS SR2-2 or SOE2-4.  </a:t>
            </a:r>
            <a:endParaRPr lang="en-US">
              <a:cs typeface="Times New Roman"/>
            </a:endParaRPr>
          </a:p>
          <a:p>
            <a:r>
              <a:rPr lang="en-US">
                <a:latin typeface="Times New Roman"/>
                <a:ea typeface="MS PGothic"/>
                <a:cs typeface="Times New Roman"/>
              </a:rPr>
              <a:t>But SCIS SR2-2 is not available on Sat noon on week 4, so we will schedule our class in SOE on week 4. </a:t>
            </a:r>
            <a:endParaRPr lang="en-US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66593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</a:rPr>
              <a:t>IS703</a:t>
            </a:r>
          </a:p>
        </p:txBody>
      </p:sp>
      <p:sp>
        <p:nvSpPr>
          <p:cNvPr id="3174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C9C285B-98D5-42BF-9AA2-6CB935A1C381}" type="slidenum">
              <a:rPr lang="en-US" altLang="en-US" smtClean="0">
                <a:solidFill>
                  <a:srgbClr val="000000"/>
                </a:solidFill>
              </a:rPr>
              <a:t>11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17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</p:spPr>
      </p:sp>
      <p:sp>
        <p:nvSpPr>
          <p:cNvPr id="3174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209" tIns="45605" rIns="91209" bIns="45605"/>
          <a:lstStyle/>
          <a:p>
            <a:r>
              <a:rPr lang="en-GB">
                <a:latin typeface="Times New Roman"/>
                <a:ea typeface="MS PGothic"/>
                <a:cs typeface="Times New Roman"/>
              </a:rPr>
              <a:t>The next is the course. It has a complex structure. </a:t>
            </a:r>
            <a:endParaRPr lang="en-US">
              <a:cs typeface="Times New Roman" panose="02020603050405020304" pitchFamily="18" charset="0"/>
            </a:endParaRPr>
          </a:p>
          <a:p>
            <a:r>
              <a:rPr lang="en-GB">
                <a:latin typeface="Times New Roman"/>
                <a:ea typeface="MS PGothic"/>
                <a:cs typeface="Times New Roman"/>
              </a:rPr>
              <a:t>A course has many subparts, and many classes within a subpart.</a:t>
            </a:r>
            <a:endParaRPr lang="en-US">
              <a:cs typeface="Times New Roman"/>
            </a:endParaRPr>
          </a:p>
          <a:p>
            <a:r>
              <a:rPr lang="en-GB">
                <a:latin typeface="Times New Roman"/>
                <a:ea typeface="MS PGothic"/>
                <a:cs typeface="Times New Roman"/>
              </a:rPr>
              <a:t>For example, this course has three subparts, and each subpart has a list of classes.  </a:t>
            </a:r>
          </a:p>
          <a:p>
            <a:r>
              <a:rPr lang="en-GB">
                <a:latin typeface="Times New Roman"/>
                <a:ea typeface="MS PGothic"/>
                <a:cs typeface="Times New Roman"/>
              </a:rPr>
              <a:t>A student needs to choose exactly one class in the three subparts.</a:t>
            </a:r>
          </a:p>
          <a:p>
            <a:r>
              <a:rPr lang="en-GB">
                <a:latin typeface="Times New Roman"/>
                <a:ea typeface="MS PGothic"/>
                <a:cs typeface="Times New Roman"/>
              </a:rPr>
              <a:t>Besides, some classes have </a:t>
            </a:r>
            <a:r>
              <a:rPr lang="en-GB" b="1">
                <a:latin typeface="Times New Roman"/>
                <a:ea typeface="MS PGothic"/>
                <a:cs typeface="Times New Roman"/>
              </a:rPr>
              <a:t>prerequisites.</a:t>
            </a:r>
            <a:r>
              <a:rPr lang="en-GB">
                <a:latin typeface="Times New Roman"/>
                <a:ea typeface="MS PGothic"/>
                <a:cs typeface="Times New Roman"/>
              </a:rPr>
              <a:t> Students also need to study the </a:t>
            </a:r>
            <a:r>
              <a:rPr lang="en-GB" b="1">
                <a:latin typeface="Times New Roman"/>
                <a:ea typeface="MS PGothic"/>
                <a:cs typeface="Times New Roman"/>
              </a:rPr>
              <a:t>prerequisite </a:t>
            </a:r>
            <a:r>
              <a:rPr lang="en-GB">
                <a:latin typeface="Times New Roman"/>
                <a:ea typeface="MS PGothic"/>
                <a:cs typeface="Times New Roman"/>
              </a:rPr>
              <a:t>class.</a:t>
            </a:r>
          </a:p>
          <a:p>
            <a:pPr>
              <a:spcBef>
                <a:spcPct val="0"/>
              </a:spcBef>
            </a:pPr>
            <a:endParaRPr lang="en-GB">
              <a:latin typeface="Times New Roman"/>
              <a:ea typeface="MS PGothic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93864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S_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900" y="104775"/>
            <a:ext cx="1905000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s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0200"/>
            <a:ext cx="1828800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6450" y="2515989"/>
            <a:ext cx="7771113" cy="707874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457" y="3885872"/>
            <a:ext cx="6401086" cy="519263"/>
          </a:xfrm>
        </p:spPr>
        <p:txBody>
          <a:bodyPr/>
          <a:lstStyle>
            <a:lvl1pPr marL="0" indent="0" algn="ctr">
              <a:buFontTx/>
              <a:buNone/>
              <a:defRPr sz="2800" b="1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77000"/>
            <a:ext cx="12954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2D65C9-14F8-4C2A-A219-33ADC1CD3E93}" type="datetimeFigureOut">
              <a:rPr lang="en-US"/>
              <a:t>3/31/2022</a:t>
            </a:fld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1752600" y="6477000"/>
            <a:ext cx="44196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77000"/>
            <a:ext cx="2133600" cy="381000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641D180F-374C-4D45-9557-BA0A5F699DB7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7324" y="1295289"/>
            <a:ext cx="8039053" cy="22836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2139B6-EE44-4F47-A4E6-E21E11E128B5}" type="datetimeFigureOut">
              <a:rPr lang="en-US"/>
              <a:t>3/31/2022</a:t>
            </a:fld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8BD121-5996-4D42-9F73-860302090DD8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39795" y="288327"/>
            <a:ext cx="1846589" cy="326762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11693" y="288327"/>
            <a:ext cx="3360898" cy="326762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F519CD-1D2C-4061-B1DA-9B50D42F925E}" type="datetimeFigureOut">
              <a:rPr lang="en-US"/>
              <a:t>3/31/2022</a:t>
            </a:fld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98650B-A006-47D3-BDC7-214BFE46FEEF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S_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900" y="104775"/>
            <a:ext cx="1905000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s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0200"/>
            <a:ext cx="1828800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6449" y="2515989"/>
            <a:ext cx="7771113" cy="707874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457" y="3885871"/>
            <a:ext cx="6401086" cy="519263"/>
          </a:xfrm>
        </p:spPr>
        <p:txBody>
          <a:bodyPr/>
          <a:lstStyle>
            <a:lvl1pPr marL="0" indent="0" algn="ctr">
              <a:buFontTx/>
              <a:buNone/>
              <a:defRPr sz="2800" b="1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77000"/>
            <a:ext cx="12954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18B576-DD1E-4C23-81F5-E34337913A05}" type="datetimeFigureOut">
              <a:rPr lang="en-US"/>
              <a:t>3/31/2022</a:t>
            </a:fld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1752600" y="6477000"/>
            <a:ext cx="44196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77000"/>
            <a:ext cx="2133600" cy="381000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5C8CDE7A-348C-4A7C-B9F0-D20C9DDC7E76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45BCB9-F179-49B5-8C13-C45D1E43763D}" type="datetimeFigureOut">
              <a:rPr lang="en-US"/>
              <a:t>3/31/2022</a:t>
            </a:fld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79EB8A-FE7D-4445-AEEF-5B00199C61E0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201" y="4406564"/>
            <a:ext cx="7772543" cy="1200316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201" y="2906151"/>
            <a:ext cx="7772543" cy="369320"/>
          </a:xfrm>
        </p:spPr>
        <p:txBody>
          <a:bodyPr anchor="b"/>
          <a:lstStyle>
            <a:lvl1pPr marL="0" indent="0">
              <a:buNone/>
              <a:defRPr sz="1800"/>
            </a:lvl1pPr>
            <a:lvl2pPr marL="412115" indent="0">
              <a:buNone/>
              <a:defRPr sz="1600"/>
            </a:lvl2pPr>
            <a:lvl3pPr marL="824865" indent="0">
              <a:buNone/>
              <a:defRPr sz="1400"/>
            </a:lvl3pPr>
            <a:lvl4pPr marL="1236980" indent="0">
              <a:buNone/>
              <a:defRPr sz="1300"/>
            </a:lvl4pPr>
            <a:lvl5pPr marL="1649095" indent="0">
              <a:buNone/>
              <a:defRPr sz="1300"/>
            </a:lvl5pPr>
            <a:lvl6pPr marL="2061845" indent="0">
              <a:buNone/>
              <a:defRPr sz="1300"/>
            </a:lvl6pPr>
            <a:lvl7pPr marL="2473960" indent="0">
              <a:buNone/>
              <a:defRPr sz="1300"/>
            </a:lvl7pPr>
            <a:lvl8pPr marL="2886075" indent="0">
              <a:buNone/>
              <a:defRPr sz="1300"/>
            </a:lvl8pPr>
            <a:lvl9pPr marL="3298190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E49558-7E0F-46CD-AF0A-0A9BFF21A2D3}" type="datetimeFigureOut">
              <a:rPr lang="en-US"/>
              <a:t>3/31/2022</a:t>
            </a:fld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23F504-00A3-44B5-8773-FB29C2FFE131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629" y="1295289"/>
            <a:ext cx="4045727" cy="2260658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645" y="1295289"/>
            <a:ext cx="4045726" cy="2260658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C1C14D-EB8D-4F71-A29B-F310770E49FF}" type="datetimeFigureOut">
              <a:rPr lang="en-US"/>
              <a:t>3/31/2022</a:t>
            </a:fld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899911-EECA-489C-815A-E19007DFC654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29" y="273976"/>
            <a:ext cx="8228742" cy="64631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32" y="1534843"/>
            <a:ext cx="4040007" cy="769429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2115" indent="0">
              <a:buNone/>
              <a:defRPr sz="1800" b="1"/>
            </a:lvl2pPr>
            <a:lvl3pPr marL="824865" indent="0">
              <a:buNone/>
              <a:defRPr sz="1600" b="1"/>
            </a:lvl3pPr>
            <a:lvl4pPr marL="1236980" indent="0">
              <a:buNone/>
              <a:defRPr sz="1400" b="1"/>
            </a:lvl4pPr>
            <a:lvl5pPr marL="1649095" indent="0">
              <a:buNone/>
              <a:defRPr sz="1400" b="1"/>
            </a:lvl5pPr>
            <a:lvl6pPr marL="2061845" indent="0">
              <a:buNone/>
              <a:defRPr sz="1400" b="1"/>
            </a:lvl6pPr>
            <a:lvl7pPr marL="2473960" indent="0">
              <a:buNone/>
              <a:defRPr sz="1400" b="1"/>
            </a:lvl7pPr>
            <a:lvl8pPr marL="2886075" indent="0">
              <a:buNone/>
              <a:defRPr sz="1400" b="1"/>
            </a:lvl8pPr>
            <a:lvl9pPr marL="3298190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32" y="2174593"/>
            <a:ext cx="4040007" cy="1914358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935" y="1534843"/>
            <a:ext cx="4041436" cy="769429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2115" indent="0">
              <a:buNone/>
              <a:defRPr sz="1800" b="1"/>
            </a:lvl2pPr>
            <a:lvl3pPr marL="824865" indent="0">
              <a:buNone/>
              <a:defRPr sz="1600" b="1"/>
            </a:lvl3pPr>
            <a:lvl4pPr marL="1236980" indent="0">
              <a:buNone/>
              <a:defRPr sz="1400" b="1"/>
            </a:lvl4pPr>
            <a:lvl5pPr marL="1649095" indent="0">
              <a:buNone/>
              <a:defRPr sz="1400" b="1"/>
            </a:lvl5pPr>
            <a:lvl6pPr marL="2061845" indent="0">
              <a:buNone/>
              <a:defRPr sz="1400" b="1"/>
            </a:lvl6pPr>
            <a:lvl7pPr marL="2473960" indent="0">
              <a:buNone/>
              <a:defRPr sz="1400" b="1"/>
            </a:lvl7pPr>
            <a:lvl8pPr marL="2886075" indent="0">
              <a:buNone/>
              <a:defRPr sz="1400" b="1"/>
            </a:lvl8pPr>
            <a:lvl9pPr marL="3298190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935" y="2174593"/>
            <a:ext cx="4041436" cy="1914358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6E06B-0B47-429F-95E2-47C3FB61A4D2}" type="datetimeFigureOut">
              <a:rPr lang="en-US"/>
              <a:t>3/31/2022</a:t>
            </a:fld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952257-255E-4254-BDF0-03CA98835E3F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A7CBD2-4ACD-436E-89C4-8F57C459FD08}" type="datetimeFigureOut">
              <a:rPr lang="en-US"/>
              <a:t>3/31/2022</a:t>
            </a:fld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65EF5E-519C-458D-B357-1B627D34F368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34EFB6-DAC7-449B-B031-21EEC6FAE707}" type="datetimeFigureOut">
              <a:rPr lang="en-US"/>
              <a:t>3/31/2022</a:t>
            </a:fld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F35A1D-BA3E-4952-A6ED-8884EF3E213E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35" y="272542"/>
            <a:ext cx="3007481" cy="646319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7" y="272545"/>
            <a:ext cx="5111144" cy="2517600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35" y="1434428"/>
            <a:ext cx="3007481" cy="292376"/>
          </a:xfrm>
        </p:spPr>
        <p:txBody>
          <a:bodyPr/>
          <a:lstStyle>
            <a:lvl1pPr marL="0" indent="0">
              <a:buNone/>
              <a:defRPr sz="1300"/>
            </a:lvl1pPr>
            <a:lvl2pPr marL="412115" indent="0">
              <a:buNone/>
              <a:defRPr sz="1100"/>
            </a:lvl2pPr>
            <a:lvl3pPr marL="824865" indent="0">
              <a:buNone/>
              <a:defRPr sz="900"/>
            </a:lvl3pPr>
            <a:lvl4pPr marL="1236980" indent="0">
              <a:buNone/>
              <a:defRPr sz="800"/>
            </a:lvl4pPr>
            <a:lvl5pPr marL="1649095" indent="0">
              <a:buNone/>
              <a:defRPr sz="800"/>
            </a:lvl5pPr>
            <a:lvl6pPr marL="2061845" indent="0">
              <a:buNone/>
              <a:defRPr sz="800"/>
            </a:lvl6pPr>
            <a:lvl7pPr marL="2473960" indent="0">
              <a:buNone/>
              <a:defRPr sz="800"/>
            </a:lvl7pPr>
            <a:lvl8pPr marL="2886075" indent="0">
              <a:buNone/>
              <a:defRPr sz="800"/>
            </a:lvl8pPr>
            <a:lvl9pPr marL="329819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25BDBA-471D-4849-8BC0-42F8F65FFBF6}" type="datetimeFigureOut">
              <a:rPr lang="en-US"/>
              <a:t>3/31/2022</a:t>
            </a:fld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1B980E-FCB7-4AFE-9448-C2EF5B4AD062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517E84-3DD5-4EF8-A623-19963D830F96}" type="datetimeFigureOut">
              <a:rPr lang="en-US"/>
              <a:t>3/31/2022</a:t>
            </a:fld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9D4199-5BAF-4709-9AA2-DE95D6EA0D7F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1904" y="4801034"/>
            <a:ext cx="5487258" cy="369320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1904" y="612506"/>
            <a:ext cx="5487258" cy="538597"/>
          </a:xfrm>
        </p:spPr>
        <p:txBody>
          <a:bodyPr/>
          <a:lstStyle>
            <a:lvl1pPr marL="0" indent="0">
              <a:buNone/>
              <a:defRPr sz="2900"/>
            </a:lvl1pPr>
            <a:lvl2pPr marL="412115" indent="0">
              <a:buNone/>
              <a:defRPr sz="2500"/>
            </a:lvl2pPr>
            <a:lvl3pPr marL="824865" indent="0">
              <a:buNone/>
              <a:defRPr sz="2200"/>
            </a:lvl3pPr>
            <a:lvl4pPr marL="1236980" indent="0">
              <a:buNone/>
              <a:defRPr sz="1800"/>
            </a:lvl4pPr>
            <a:lvl5pPr marL="1649095" indent="0">
              <a:buNone/>
              <a:defRPr sz="1800"/>
            </a:lvl5pPr>
            <a:lvl6pPr marL="2061845" indent="0">
              <a:buNone/>
              <a:defRPr sz="1800"/>
            </a:lvl6pPr>
            <a:lvl7pPr marL="2473960" indent="0">
              <a:buNone/>
              <a:defRPr sz="1800"/>
            </a:lvl7pPr>
            <a:lvl8pPr marL="2886075" indent="0">
              <a:buNone/>
              <a:defRPr sz="1800"/>
            </a:lvl8pPr>
            <a:lvl9pPr marL="3298190" indent="0">
              <a:buNone/>
              <a:defRPr sz="18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1904" y="5367629"/>
            <a:ext cx="5487258" cy="292376"/>
          </a:xfrm>
        </p:spPr>
        <p:txBody>
          <a:bodyPr/>
          <a:lstStyle>
            <a:lvl1pPr marL="0" indent="0">
              <a:buNone/>
              <a:defRPr sz="1300"/>
            </a:lvl1pPr>
            <a:lvl2pPr marL="412115" indent="0">
              <a:buNone/>
              <a:defRPr sz="1100"/>
            </a:lvl2pPr>
            <a:lvl3pPr marL="824865" indent="0">
              <a:buNone/>
              <a:defRPr sz="900"/>
            </a:lvl3pPr>
            <a:lvl4pPr marL="1236980" indent="0">
              <a:buNone/>
              <a:defRPr sz="800"/>
            </a:lvl4pPr>
            <a:lvl5pPr marL="1649095" indent="0">
              <a:buNone/>
              <a:defRPr sz="800"/>
            </a:lvl5pPr>
            <a:lvl6pPr marL="2061845" indent="0">
              <a:buNone/>
              <a:defRPr sz="800"/>
            </a:lvl6pPr>
            <a:lvl7pPr marL="2473960" indent="0">
              <a:buNone/>
              <a:defRPr sz="800"/>
            </a:lvl7pPr>
            <a:lvl8pPr marL="2886075" indent="0">
              <a:buNone/>
              <a:defRPr sz="800"/>
            </a:lvl8pPr>
            <a:lvl9pPr marL="329819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29ADB3-7DFF-4C63-8CEA-0E362F3FAA87}" type="datetimeFigureOut">
              <a:rPr lang="en-US"/>
              <a:t>3/31/2022</a:t>
            </a:fld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5CEBC3-3DA4-46C3-BDF7-A9D4A4D13550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7316" y="1295289"/>
            <a:ext cx="8039061" cy="22836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F54FE5-8C1A-44E7-98AD-32D589B545A5}" type="datetimeFigureOut">
              <a:rPr lang="en-US"/>
              <a:t>3/31/2022</a:t>
            </a:fld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23BF35-FEAF-492B-AF05-0BA89EA2806F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39784" y="288326"/>
            <a:ext cx="1846597" cy="326762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11693" y="288326"/>
            <a:ext cx="3360898" cy="326762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0940CF-62E8-4D17-97C5-D673FF4DA482}" type="datetimeFigureOut">
              <a:rPr lang="en-US"/>
              <a:t>3/31/2022</a:t>
            </a:fld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AE8AB9-762C-4275-8056-F3B328C7AE8A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40"/>
            <a:ext cx="8229600" cy="2283694"/>
          </a:xfrm>
          <a:prstGeom prst="rect">
            <a:avLst/>
          </a:prstGeom>
        </p:spPr>
        <p:txBody>
          <a:bodyPr lIns="91432" tIns="45716" rIns="91432" bIns="45716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</a:defRPr>
            </a:lvl1pPr>
          </a:lstStyle>
          <a:p>
            <a:pPr>
              <a:defRPr/>
            </a:pPr>
            <a:r>
              <a:rPr lang="en-US"/>
              <a:t>Pearson Education South Asia Pte Ltd</a:t>
            </a:r>
            <a:br>
              <a:rPr lang="en-US"/>
            </a:br>
            <a:r>
              <a:rPr lang="en-US"/>
              <a:t>23/25 First Lok Yang Road, Jurong</a:t>
            </a:r>
          </a:p>
          <a:p>
            <a:pPr>
              <a:defRPr/>
            </a:pPr>
            <a:r>
              <a:rPr lang="en-US"/>
              <a:t>Singapore 629733</a:t>
            </a:r>
          </a:p>
        </p:txBody>
      </p:sp>
      <p:sp>
        <p:nvSpPr>
          <p:cNvPr id="4" name="Slide Number Placeholder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B2D4A1-DBEA-4479-8F0A-D29F61D11A19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S_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900" y="104775"/>
            <a:ext cx="1905000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s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0200"/>
            <a:ext cx="1828800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6452" y="2515989"/>
            <a:ext cx="7771113" cy="707874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457" y="3885874"/>
            <a:ext cx="6401086" cy="519263"/>
          </a:xfrm>
        </p:spPr>
        <p:txBody>
          <a:bodyPr/>
          <a:lstStyle>
            <a:lvl1pPr marL="0" indent="0" algn="ctr">
              <a:buFontTx/>
              <a:buNone/>
              <a:defRPr sz="2800" b="1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77000"/>
            <a:ext cx="12954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6FAD4B-EA8D-4336-AD18-07BB878F385B}" type="datetimeFigureOut">
              <a:rPr lang="en-US" altLang="en-US"/>
              <a:t>3/31/2022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1752600" y="6477000"/>
            <a:ext cx="44196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77000"/>
            <a:ext cx="2133600" cy="381000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36EF80C9-8E46-4A10-B0D7-6A24843110FD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5421ED-90C0-4FD9-A65D-0EFD7A2B37D8}" type="datetimeFigureOut">
              <a:rPr lang="en-US" altLang="en-US"/>
              <a:t>3/31/2022</a:t>
            </a:fld>
            <a:endParaRPr lang="en-US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0B4CD5-6542-470C-9E88-23EC245F022C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201" y="4406564"/>
            <a:ext cx="7772543" cy="1200316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201" y="2906151"/>
            <a:ext cx="7772543" cy="369320"/>
          </a:xfrm>
        </p:spPr>
        <p:txBody>
          <a:bodyPr anchor="b"/>
          <a:lstStyle>
            <a:lvl1pPr marL="0" indent="0">
              <a:buNone/>
              <a:defRPr sz="1800"/>
            </a:lvl1pPr>
            <a:lvl2pPr marL="412115" indent="0">
              <a:buNone/>
              <a:defRPr sz="1600"/>
            </a:lvl2pPr>
            <a:lvl3pPr marL="824230" indent="0">
              <a:buNone/>
              <a:defRPr sz="1400"/>
            </a:lvl3pPr>
            <a:lvl4pPr marL="1236980" indent="0">
              <a:buNone/>
              <a:defRPr sz="1300"/>
            </a:lvl4pPr>
            <a:lvl5pPr marL="1649095" indent="0">
              <a:buNone/>
              <a:defRPr sz="1300"/>
            </a:lvl5pPr>
            <a:lvl6pPr marL="2061210" indent="0">
              <a:buNone/>
              <a:defRPr sz="1300"/>
            </a:lvl6pPr>
            <a:lvl7pPr marL="2473325" indent="0">
              <a:buNone/>
              <a:defRPr sz="1300"/>
            </a:lvl7pPr>
            <a:lvl8pPr marL="2886075" indent="0">
              <a:buNone/>
              <a:defRPr sz="1300"/>
            </a:lvl8pPr>
            <a:lvl9pPr marL="3298190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E862FA-9B6B-4E93-ACA5-25A14257196B}" type="datetimeFigureOut">
              <a:rPr lang="en-US" altLang="en-US"/>
              <a:t>3/31/2022</a:t>
            </a:fld>
            <a:endParaRPr lang="en-US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D8E6CE-B329-4BC8-A3E7-A275BC7EBB8B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629" y="1295289"/>
            <a:ext cx="4045727" cy="2260658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645" y="1295289"/>
            <a:ext cx="4045726" cy="2260658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DDB6EE-2554-40E6-97E9-9C3A83D53057}" type="datetimeFigureOut">
              <a:rPr lang="en-US" altLang="en-US"/>
              <a:t>3/31/2022</a:t>
            </a:fld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D20375-4A89-476A-AFF4-F88BDC0C1868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29" y="273976"/>
            <a:ext cx="8228742" cy="64631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32" y="1534846"/>
            <a:ext cx="4040007" cy="769429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2115" indent="0">
              <a:buNone/>
              <a:defRPr sz="1800" b="1"/>
            </a:lvl2pPr>
            <a:lvl3pPr marL="824230" indent="0">
              <a:buNone/>
              <a:defRPr sz="1600" b="1"/>
            </a:lvl3pPr>
            <a:lvl4pPr marL="1236980" indent="0">
              <a:buNone/>
              <a:defRPr sz="1400" b="1"/>
            </a:lvl4pPr>
            <a:lvl5pPr marL="1649095" indent="0">
              <a:buNone/>
              <a:defRPr sz="1400" b="1"/>
            </a:lvl5pPr>
            <a:lvl6pPr marL="2061210" indent="0">
              <a:buNone/>
              <a:defRPr sz="1400" b="1"/>
            </a:lvl6pPr>
            <a:lvl7pPr marL="2473325" indent="0">
              <a:buNone/>
              <a:defRPr sz="1400" b="1"/>
            </a:lvl7pPr>
            <a:lvl8pPr marL="2886075" indent="0">
              <a:buNone/>
              <a:defRPr sz="1400" b="1"/>
            </a:lvl8pPr>
            <a:lvl9pPr marL="3298190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32" y="2174593"/>
            <a:ext cx="4040007" cy="1914358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935" y="1534846"/>
            <a:ext cx="4041436" cy="769429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2115" indent="0">
              <a:buNone/>
              <a:defRPr sz="1800" b="1"/>
            </a:lvl2pPr>
            <a:lvl3pPr marL="824230" indent="0">
              <a:buNone/>
              <a:defRPr sz="1600" b="1"/>
            </a:lvl3pPr>
            <a:lvl4pPr marL="1236980" indent="0">
              <a:buNone/>
              <a:defRPr sz="1400" b="1"/>
            </a:lvl4pPr>
            <a:lvl5pPr marL="1649095" indent="0">
              <a:buNone/>
              <a:defRPr sz="1400" b="1"/>
            </a:lvl5pPr>
            <a:lvl6pPr marL="2061210" indent="0">
              <a:buNone/>
              <a:defRPr sz="1400" b="1"/>
            </a:lvl6pPr>
            <a:lvl7pPr marL="2473325" indent="0">
              <a:buNone/>
              <a:defRPr sz="1400" b="1"/>
            </a:lvl7pPr>
            <a:lvl8pPr marL="2886075" indent="0">
              <a:buNone/>
              <a:defRPr sz="1400" b="1"/>
            </a:lvl8pPr>
            <a:lvl9pPr marL="3298190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935" y="2174593"/>
            <a:ext cx="4041436" cy="1914358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ED709B-9967-4570-9D15-6CAB0512F3D0}" type="datetimeFigureOut">
              <a:rPr lang="en-US" altLang="en-US"/>
              <a:t>3/31/2022</a:t>
            </a:fld>
            <a:endParaRPr lang="en-US" alt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C5AA4D-08BC-487D-9A85-D861C1014F28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29ACCD-4A2B-4C18-BDC9-B3C3291358CC}" type="datetimeFigureOut">
              <a:rPr lang="en-US" altLang="en-US"/>
              <a:t>3/31/2022</a:t>
            </a:fld>
            <a:endParaRPr lang="en-US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97AE7A-C05C-4603-9200-500F962D8072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201" y="4406564"/>
            <a:ext cx="7772543" cy="1200316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201" y="2906151"/>
            <a:ext cx="7772543" cy="369320"/>
          </a:xfrm>
        </p:spPr>
        <p:txBody>
          <a:bodyPr anchor="b"/>
          <a:lstStyle>
            <a:lvl1pPr marL="0" indent="0">
              <a:buNone/>
              <a:defRPr sz="1800"/>
            </a:lvl1pPr>
            <a:lvl2pPr marL="412115" indent="0">
              <a:buNone/>
              <a:defRPr sz="1600"/>
            </a:lvl2pPr>
            <a:lvl3pPr marL="824865" indent="0">
              <a:buNone/>
              <a:defRPr sz="1400"/>
            </a:lvl3pPr>
            <a:lvl4pPr marL="1236980" indent="0">
              <a:buNone/>
              <a:defRPr sz="1300"/>
            </a:lvl4pPr>
            <a:lvl5pPr marL="1649095" indent="0">
              <a:buNone/>
              <a:defRPr sz="1300"/>
            </a:lvl5pPr>
            <a:lvl6pPr marL="2061210" indent="0">
              <a:buNone/>
              <a:defRPr sz="1300"/>
            </a:lvl6pPr>
            <a:lvl7pPr marL="2473960" indent="0">
              <a:buNone/>
              <a:defRPr sz="1300"/>
            </a:lvl7pPr>
            <a:lvl8pPr marL="2886075" indent="0">
              <a:buNone/>
              <a:defRPr sz="1300"/>
            </a:lvl8pPr>
            <a:lvl9pPr marL="3298190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A02BF2-A371-4270-A6E2-11686662868B}" type="datetimeFigureOut">
              <a:rPr lang="en-US"/>
              <a:t>3/31/2022</a:t>
            </a:fld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409B27-91D1-40AE-B2AA-4E4B196E5BD7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DCA3DF-F115-4222-9679-7EDA72E55B07}" type="datetimeFigureOut">
              <a:rPr lang="en-US" altLang="en-US"/>
              <a:t>3/31/2022</a:t>
            </a:fld>
            <a:endParaRPr lang="en-US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6EC47-E66B-49DC-AC2B-9331746AA117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38" y="272542"/>
            <a:ext cx="3007481" cy="646319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7" y="272545"/>
            <a:ext cx="5111144" cy="2517600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38" y="1434428"/>
            <a:ext cx="3007481" cy="292376"/>
          </a:xfrm>
        </p:spPr>
        <p:txBody>
          <a:bodyPr/>
          <a:lstStyle>
            <a:lvl1pPr marL="0" indent="0">
              <a:buNone/>
              <a:defRPr sz="1300"/>
            </a:lvl1pPr>
            <a:lvl2pPr marL="412115" indent="0">
              <a:buNone/>
              <a:defRPr sz="1100"/>
            </a:lvl2pPr>
            <a:lvl3pPr marL="824230" indent="0">
              <a:buNone/>
              <a:defRPr sz="900"/>
            </a:lvl3pPr>
            <a:lvl4pPr marL="1236980" indent="0">
              <a:buNone/>
              <a:defRPr sz="800"/>
            </a:lvl4pPr>
            <a:lvl5pPr marL="1649095" indent="0">
              <a:buNone/>
              <a:defRPr sz="800"/>
            </a:lvl5pPr>
            <a:lvl6pPr marL="2061210" indent="0">
              <a:buNone/>
              <a:defRPr sz="800"/>
            </a:lvl6pPr>
            <a:lvl7pPr marL="2473325" indent="0">
              <a:buNone/>
              <a:defRPr sz="800"/>
            </a:lvl7pPr>
            <a:lvl8pPr marL="2886075" indent="0">
              <a:buNone/>
              <a:defRPr sz="800"/>
            </a:lvl8pPr>
            <a:lvl9pPr marL="329819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CAE581-F016-4456-9CAF-9EC732DA95FA}" type="datetimeFigureOut">
              <a:rPr lang="en-US" altLang="en-US"/>
              <a:t>3/31/2022</a:t>
            </a:fld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06E276-A651-4EA8-A36F-A3F6EF09BB51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1904" y="4801034"/>
            <a:ext cx="5487258" cy="369320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1904" y="612506"/>
            <a:ext cx="5487258" cy="538597"/>
          </a:xfrm>
        </p:spPr>
        <p:txBody>
          <a:bodyPr/>
          <a:lstStyle>
            <a:lvl1pPr marL="0" indent="0">
              <a:buNone/>
              <a:defRPr sz="2900"/>
            </a:lvl1pPr>
            <a:lvl2pPr marL="412115" indent="0">
              <a:buNone/>
              <a:defRPr sz="2500"/>
            </a:lvl2pPr>
            <a:lvl3pPr marL="824230" indent="0">
              <a:buNone/>
              <a:defRPr sz="2200"/>
            </a:lvl3pPr>
            <a:lvl4pPr marL="1236980" indent="0">
              <a:buNone/>
              <a:defRPr sz="1800"/>
            </a:lvl4pPr>
            <a:lvl5pPr marL="1649095" indent="0">
              <a:buNone/>
              <a:defRPr sz="1800"/>
            </a:lvl5pPr>
            <a:lvl6pPr marL="2061210" indent="0">
              <a:buNone/>
              <a:defRPr sz="1800"/>
            </a:lvl6pPr>
            <a:lvl7pPr marL="2473325" indent="0">
              <a:buNone/>
              <a:defRPr sz="1800"/>
            </a:lvl7pPr>
            <a:lvl8pPr marL="2886075" indent="0">
              <a:buNone/>
              <a:defRPr sz="1800"/>
            </a:lvl8pPr>
            <a:lvl9pPr marL="3298190" indent="0">
              <a:buNone/>
              <a:defRPr sz="18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1904" y="5367629"/>
            <a:ext cx="5487258" cy="292376"/>
          </a:xfrm>
        </p:spPr>
        <p:txBody>
          <a:bodyPr/>
          <a:lstStyle>
            <a:lvl1pPr marL="0" indent="0">
              <a:buNone/>
              <a:defRPr sz="1300"/>
            </a:lvl1pPr>
            <a:lvl2pPr marL="412115" indent="0">
              <a:buNone/>
              <a:defRPr sz="1100"/>
            </a:lvl2pPr>
            <a:lvl3pPr marL="824230" indent="0">
              <a:buNone/>
              <a:defRPr sz="900"/>
            </a:lvl3pPr>
            <a:lvl4pPr marL="1236980" indent="0">
              <a:buNone/>
              <a:defRPr sz="800"/>
            </a:lvl4pPr>
            <a:lvl5pPr marL="1649095" indent="0">
              <a:buNone/>
              <a:defRPr sz="800"/>
            </a:lvl5pPr>
            <a:lvl6pPr marL="2061210" indent="0">
              <a:buNone/>
              <a:defRPr sz="800"/>
            </a:lvl6pPr>
            <a:lvl7pPr marL="2473325" indent="0">
              <a:buNone/>
              <a:defRPr sz="800"/>
            </a:lvl7pPr>
            <a:lvl8pPr marL="2886075" indent="0">
              <a:buNone/>
              <a:defRPr sz="800"/>
            </a:lvl8pPr>
            <a:lvl9pPr marL="329819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7190AF-24E0-4CCF-A65B-6A7E97E9735E}" type="datetimeFigureOut">
              <a:rPr lang="en-US" altLang="en-US"/>
              <a:t>3/31/2022</a:t>
            </a:fld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E323C-9155-44FE-82D0-8300D6F4890E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55117" y="1295289"/>
            <a:ext cx="7731260" cy="22836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749D58-E2BB-4E82-AB69-00EA72BD0C41}" type="datetimeFigureOut">
              <a:rPr lang="en-US" altLang="en-US"/>
              <a:t>3/31/2022</a:t>
            </a:fld>
            <a:endParaRPr lang="en-US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73332C-A8E5-404B-9D1C-C6FDAC9E6940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39805" y="288329"/>
            <a:ext cx="1846573" cy="326762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11693" y="288329"/>
            <a:ext cx="3360898" cy="326762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08CF0D-8DD8-465A-9AFA-A975CCC91A5F}" type="datetimeFigureOut">
              <a:rPr lang="en-US" altLang="en-US"/>
              <a:t>3/31/2022</a:t>
            </a:fld>
            <a:endParaRPr lang="en-US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1AFB4C-27F2-466C-A44A-F65075B23961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/>
          <p:nvPr userDrawn="1"/>
        </p:nvGrpSpPr>
        <p:grpSpPr bwMode="auto">
          <a:xfrm>
            <a:off x="0" y="0"/>
            <a:ext cx="9144000" cy="1420813"/>
            <a:chOff x="0" y="0"/>
            <a:chExt cx="9144000" cy="1420813"/>
          </a:xfrm>
        </p:grpSpPr>
        <p:sp>
          <p:nvSpPr>
            <p:cNvPr id="5" name="Rectangle 4"/>
            <p:cNvSpPr/>
            <p:nvPr userDrawn="1"/>
          </p:nvSpPr>
          <p:spPr>
            <a:xfrm>
              <a:off x="0" y="0"/>
              <a:ext cx="9144000" cy="1420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SG"/>
            </a:p>
          </p:txBody>
        </p:sp>
        <p:pic>
          <p:nvPicPr>
            <p:cNvPr id="6" name="Picture 10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6261" y="253711"/>
              <a:ext cx="3419830" cy="913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Straight Connector 6"/>
            <p:cNvCxnSpPr/>
            <p:nvPr userDrawn="1"/>
          </p:nvCxnSpPr>
          <p:spPr bwMode="auto">
            <a:xfrm>
              <a:off x="0" y="1420813"/>
              <a:ext cx="9144000" cy="0"/>
            </a:xfrm>
            <a:prstGeom prst="line">
              <a:avLst/>
            </a:prstGeom>
            <a:ln w="28575">
              <a:solidFill>
                <a:srgbClr val="C692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4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6447" y="2130126"/>
            <a:ext cx="7771113" cy="1470288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457" y="3885869"/>
            <a:ext cx="6401086" cy="1752871"/>
          </a:xfrm>
        </p:spPr>
        <p:txBody>
          <a:bodyPr/>
          <a:lstStyle>
            <a:lvl1pPr marL="0" indent="0" algn="ctr">
              <a:buFontTx/>
              <a:buNone/>
              <a:defRPr sz="2800" b="1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477000"/>
            <a:ext cx="1295400" cy="381000"/>
          </a:xfrm>
          <a:prstGeom prst="rect">
            <a:avLst/>
          </a:prstGeom>
          <a:ln>
            <a:miter lim="800000"/>
          </a:ln>
        </p:spPr>
        <p:txBody>
          <a:bodyPr vert="horz" wrap="square" lIns="91397" tIns="45698" rIns="91397" bIns="45698" numCol="1" anchor="t" anchorCtr="0" compatLnSpc="1"/>
          <a:lstStyle>
            <a:lvl1pPr eaLnBrk="1" hangingPunct="1">
              <a:defRPr sz="800">
                <a:solidFill>
                  <a:srgbClr val="000000"/>
                </a:solidFill>
                <a:latin typeface="Arial" panose="020B0604020202090204" pitchFamily="34" charset="0"/>
                <a:ea typeface="SimSun" pitchFamily="2" charset="-122"/>
              </a:defRPr>
            </a:lvl1pPr>
          </a:lstStyle>
          <a:p>
            <a:pPr>
              <a:defRPr/>
            </a:pPr>
            <a:fld id="{FE0F5240-B2D8-4026-B18C-7232889E1E62}" type="datetimeFigureOut">
              <a:rPr lang="en-US"/>
              <a:t>3/31/2022</a:t>
            </a:fld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752600" y="6477000"/>
            <a:ext cx="4419600" cy="381000"/>
          </a:xfrm>
          <a:prstGeom prst="rect">
            <a:avLst/>
          </a:prstGeom>
          <a:ln>
            <a:miter lim="800000"/>
          </a:ln>
        </p:spPr>
        <p:txBody>
          <a:bodyPr vert="horz" wrap="square" lIns="91397" tIns="45698" rIns="91397" bIns="45698" numCol="1" anchor="t" anchorCtr="0" compatLnSpc="1"/>
          <a:lstStyle>
            <a:lvl1pPr eaLnBrk="1" hangingPunct="1">
              <a:defRPr sz="800">
                <a:solidFill>
                  <a:srgbClr val="000000"/>
                </a:solidFill>
                <a:latin typeface="Arial" panose="020B0604020202090204" pitchFamily="34" charset="0"/>
                <a:ea typeface="SimSun" pitchFamily="2" charset="-122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sis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32550"/>
            <a:ext cx="164782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FOS_H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913" y="5988050"/>
            <a:ext cx="1716087" cy="86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99" y="4406563"/>
            <a:ext cx="7772543" cy="1362706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99" y="2906151"/>
            <a:ext cx="7772543" cy="1500412"/>
          </a:xfrm>
        </p:spPr>
        <p:txBody>
          <a:bodyPr anchor="b"/>
          <a:lstStyle>
            <a:lvl1pPr marL="0" indent="0">
              <a:buNone/>
              <a:defRPr sz="1800"/>
            </a:lvl1pPr>
            <a:lvl2pPr marL="412115" indent="0">
              <a:buNone/>
              <a:defRPr sz="1600"/>
            </a:lvl2pPr>
            <a:lvl3pPr marL="824865" indent="0">
              <a:buNone/>
              <a:defRPr sz="1400"/>
            </a:lvl3pPr>
            <a:lvl4pPr marL="1236980" indent="0">
              <a:buNone/>
              <a:defRPr sz="1300"/>
            </a:lvl4pPr>
            <a:lvl5pPr marL="1649095" indent="0">
              <a:buNone/>
              <a:defRPr sz="1300"/>
            </a:lvl5pPr>
            <a:lvl6pPr marL="2061845" indent="0">
              <a:buNone/>
              <a:defRPr sz="1300"/>
            </a:lvl6pPr>
            <a:lvl7pPr marL="2473960" indent="0">
              <a:buNone/>
              <a:defRPr sz="1300"/>
            </a:lvl7pPr>
            <a:lvl8pPr marL="2886075" indent="0">
              <a:buNone/>
              <a:defRPr sz="1300"/>
            </a:lvl8pPr>
            <a:lvl9pPr marL="3298825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629" y="1295290"/>
            <a:ext cx="4045727" cy="5334637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645" y="1295290"/>
            <a:ext cx="4045726" cy="5334637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29" y="273976"/>
            <a:ext cx="8228742" cy="114323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32" y="1534841"/>
            <a:ext cx="4040007" cy="639755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2115" indent="0">
              <a:buNone/>
              <a:defRPr sz="1800" b="1"/>
            </a:lvl2pPr>
            <a:lvl3pPr marL="824865" indent="0">
              <a:buNone/>
              <a:defRPr sz="1600" b="1"/>
            </a:lvl3pPr>
            <a:lvl4pPr marL="1236980" indent="0">
              <a:buNone/>
              <a:defRPr sz="1400" b="1"/>
            </a:lvl4pPr>
            <a:lvl5pPr marL="1649095" indent="0">
              <a:buNone/>
              <a:defRPr sz="1400" b="1"/>
            </a:lvl5pPr>
            <a:lvl6pPr marL="2061845" indent="0">
              <a:buNone/>
              <a:defRPr sz="1400" b="1"/>
            </a:lvl6pPr>
            <a:lvl7pPr marL="2473960" indent="0">
              <a:buNone/>
              <a:defRPr sz="1400" b="1"/>
            </a:lvl7pPr>
            <a:lvl8pPr marL="2886075" indent="0">
              <a:buNone/>
              <a:defRPr sz="1400" b="1"/>
            </a:lvl8pPr>
            <a:lvl9pPr marL="3298825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32" y="2174596"/>
            <a:ext cx="4040007" cy="3951849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935" y="1534841"/>
            <a:ext cx="4041436" cy="639755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2115" indent="0">
              <a:buNone/>
              <a:defRPr sz="1800" b="1"/>
            </a:lvl2pPr>
            <a:lvl3pPr marL="824865" indent="0">
              <a:buNone/>
              <a:defRPr sz="1600" b="1"/>
            </a:lvl3pPr>
            <a:lvl4pPr marL="1236980" indent="0">
              <a:buNone/>
              <a:defRPr sz="1400" b="1"/>
            </a:lvl4pPr>
            <a:lvl5pPr marL="1649095" indent="0">
              <a:buNone/>
              <a:defRPr sz="1400" b="1"/>
            </a:lvl5pPr>
            <a:lvl6pPr marL="2061845" indent="0">
              <a:buNone/>
              <a:defRPr sz="1400" b="1"/>
            </a:lvl6pPr>
            <a:lvl7pPr marL="2473960" indent="0">
              <a:buNone/>
              <a:defRPr sz="1400" b="1"/>
            </a:lvl7pPr>
            <a:lvl8pPr marL="2886075" indent="0">
              <a:buNone/>
              <a:defRPr sz="1400" b="1"/>
            </a:lvl8pPr>
            <a:lvl9pPr marL="3298825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935" y="2174596"/>
            <a:ext cx="4041436" cy="3951849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629" y="1295289"/>
            <a:ext cx="4045727" cy="2260658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645" y="1295289"/>
            <a:ext cx="4045726" cy="2260658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347FC7-DB3E-4CFF-83A0-E8145B0EDDBC}" type="datetimeFigureOut">
              <a:rPr lang="en-US"/>
              <a:t>3/31/2022</a:t>
            </a:fld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D31872-1D37-4856-9E00-728E1B55CDA4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sis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32550"/>
            <a:ext cx="164782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 descr="FOS_H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913" y="5988050"/>
            <a:ext cx="1716087" cy="86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sis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32550"/>
            <a:ext cx="164782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7" descr="FOS_H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913" y="5988050"/>
            <a:ext cx="1716087" cy="86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33" y="272545"/>
            <a:ext cx="3007481" cy="1161887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7" y="272544"/>
            <a:ext cx="5111144" cy="5853901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33" y="1434428"/>
            <a:ext cx="3007481" cy="4692014"/>
          </a:xfrm>
        </p:spPr>
        <p:txBody>
          <a:bodyPr/>
          <a:lstStyle>
            <a:lvl1pPr marL="0" indent="0">
              <a:buNone/>
              <a:defRPr sz="1300"/>
            </a:lvl1pPr>
            <a:lvl2pPr marL="412115" indent="0">
              <a:buNone/>
              <a:defRPr sz="1100"/>
            </a:lvl2pPr>
            <a:lvl3pPr marL="824865" indent="0">
              <a:buNone/>
              <a:defRPr sz="900"/>
            </a:lvl3pPr>
            <a:lvl4pPr marL="1236980" indent="0">
              <a:buNone/>
              <a:defRPr sz="800"/>
            </a:lvl4pPr>
            <a:lvl5pPr marL="1649095" indent="0">
              <a:buNone/>
              <a:defRPr sz="800"/>
            </a:lvl5pPr>
            <a:lvl6pPr marL="2061845" indent="0">
              <a:buNone/>
              <a:defRPr sz="800"/>
            </a:lvl6pPr>
            <a:lvl7pPr marL="2473960" indent="0">
              <a:buNone/>
              <a:defRPr sz="800"/>
            </a:lvl7pPr>
            <a:lvl8pPr marL="2886075" indent="0">
              <a:buNone/>
              <a:defRPr sz="800"/>
            </a:lvl8pPr>
            <a:lvl9pPr marL="3298825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1904" y="4801030"/>
            <a:ext cx="5487258" cy="566599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1904" y="612505"/>
            <a:ext cx="5487258" cy="4115373"/>
          </a:xfrm>
        </p:spPr>
        <p:txBody>
          <a:bodyPr lIns="91409" tIns="45704" rIns="91409" bIns="45704"/>
          <a:lstStyle>
            <a:lvl1pPr marL="0" indent="0">
              <a:buNone/>
              <a:defRPr sz="2900"/>
            </a:lvl1pPr>
            <a:lvl2pPr marL="412115" indent="0">
              <a:buNone/>
              <a:defRPr sz="2500"/>
            </a:lvl2pPr>
            <a:lvl3pPr marL="824865" indent="0">
              <a:buNone/>
              <a:defRPr sz="2200"/>
            </a:lvl3pPr>
            <a:lvl4pPr marL="1236980" indent="0">
              <a:buNone/>
              <a:defRPr sz="1800"/>
            </a:lvl4pPr>
            <a:lvl5pPr marL="1649095" indent="0">
              <a:buNone/>
              <a:defRPr sz="1800"/>
            </a:lvl5pPr>
            <a:lvl6pPr marL="2061845" indent="0">
              <a:buNone/>
              <a:defRPr sz="1800"/>
            </a:lvl6pPr>
            <a:lvl7pPr marL="2473960" indent="0">
              <a:buNone/>
              <a:defRPr sz="1800"/>
            </a:lvl7pPr>
            <a:lvl8pPr marL="2886075" indent="0">
              <a:buNone/>
              <a:defRPr sz="1800"/>
            </a:lvl8pPr>
            <a:lvl9pPr marL="3298825" indent="0">
              <a:buNone/>
              <a:defRPr sz="18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1904" y="5367629"/>
            <a:ext cx="5487258" cy="804714"/>
          </a:xfrm>
        </p:spPr>
        <p:txBody>
          <a:bodyPr/>
          <a:lstStyle>
            <a:lvl1pPr marL="0" indent="0">
              <a:buNone/>
              <a:defRPr sz="1300"/>
            </a:lvl1pPr>
            <a:lvl2pPr marL="412115" indent="0">
              <a:buNone/>
              <a:defRPr sz="1100"/>
            </a:lvl2pPr>
            <a:lvl3pPr marL="824865" indent="0">
              <a:buNone/>
              <a:defRPr sz="900"/>
            </a:lvl3pPr>
            <a:lvl4pPr marL="1236980" indent="0">
              <a:buNone/>
              <a:defRPr sz="800"/>
            </a:lvl4pPr>
            <a:lvl5pPr marL="1649095" indent="0">
              <a:buNone/>
              <a:defRPr sz="800"/>
            </a:lvl5pPr>
            <a:lvl6pPr marL="2061845" indent="0">
              <a:buNone/>
              <a:defRPr sz="800"/>
            </a:lvl6pPr>
            <a:lvl7pPr marL="2473960" indent="0">
              <a:buNone/>
              <a:defRPr sz="800"/>
            </a:lvl7pPr>
            <a:lvl8pPr marL="2886075" indent="0">
              <a:buNone/>
              <a:defRPr sz="800"/>
            </a:lvl8pPr>
            <a:lvl9pPr marL="3298825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8514" y="228075"/>
            <a:ext cx="2095082" cy="64018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0407" y="228075"/>
            <a:ext cx="6150821" cy="64018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 userDrawn="1"/>
        </p:nvSpPr>
        <p:spPr bwMode="auto">
          <a:xfrm>
            <a:off x="2590800" y="65532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09" tIns="45704" rIns="91409" bIns="45704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rgbClr val="000000"/>
                </a:solidFill>
                <a:latin typeface="Arial" panose="020B060402020209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49696413-4FED-4A0E-912C-980F30C8C322}" type="slidenum">
              <a:rPr lang="en-US" altLang="en-US" b="0" smtClean="0">
                <a:latin typeface="Times New Roman" panose="02020603050405020304" pitchFamily="18" charset="0"/>
              </a:rPr>
              <a:t>‹#›</a:t>
            </a:fld>
            <a:endParaRPr lang="en-US" altLang="en-US" b="0">
              <a:latin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838201"/>
            <a:ext cx="41910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838201"/>
            <a:ext cx="41910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29" y="273976"/>
            <a:ext cx="8228742" cy="64631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32" y="1534844"/>
            <a:ext cx="4040007" cy="769429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2115" indent="0">
              <a:buNone/>
              <a:defRPr sz="1800" b="1"/>
            </a:lvl2pPr>
            <a:lvl3pPr marL="824865" indent="0">
              <a:buNone/>
              <a:defRPr sz="1600" b="1"/>
            </a:lvl3pPr>
            <a:lvl4pPr marL="1236980" indent="0">
              <a:buNone/>
              <a:defRPr sz="1400" b="1"/>
            </a:lvl4pPr>
            <a:lvl5pPr marL="1649095" indent="0">
              <a:buNone/>
              <a:defRPr sz="1400" b="1"/>
            </a:lvl5pPr>
            <a:lvl6pPr marL="2061210" indent="0">
              <a:buNone/>
              <a:defRPr sz="1400" b="1"/>
            </a:lvl6pPr>
            <a:lvl7pPr marL="2473960" indent="0">
              <a:buNone/>
              <a:defRPr sz="1400" b="1"/>
            </a:lvl7pPr>
            <a:lvl8pPr marL="2886075" indent="0">
              <a:buNone/>
              <a:defRPr sz="1400" b="1"/>
            </a:lvl8pPr>
            <a:lvl9pPr marL="3298190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32" y="2174593"/>
            <a:ext cx="4040007" cy="1914358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935" y="1534844"/>
            <a:ext cx="4041436" cy="769429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2115" indent="0">
              <a:buNone/>
              <a:defRPr sz="1800" b="1"/>
            </a:lvl2pPr>
            <a:lvl3pPr marL="824865" indent="0">
              <a:buNone/>
              <a:defRPr sz="1600" b="1"/>
            </a:lvl3pPr>
            <a:lvl4pPr marL="1236980" indent="0">
              <a:buNone/>
              <a:defRPr sz="1400" b="1"/>
            </a:lvl4pPr>
            <a:lvl5pPr marL="1649095" indent="0">
              <a:buNone/>
              <a:defRPr sz="1400" b="1"/>
            </a:lvl5pPr>
            <a:lvl6pPr marL="2061210" indent="0">
              <a:buNone/>
              <a:defRPr sz="1400" b="1"/>
            </a:lvl6pPr>
            <a:lvl7pPr marL="2473960" indent="0">
              <a:buNone/>
              <a:defRPr sz="1400" b="1"/>
            </a:lvl7pPr>
            <a:lvl8pPr marL="2886075" indent="0">
              <a:buNone/>
              <a:defRPr sz="1400" b="1"/>
            </a:lvl8pPr>
            <a:lvl9pPr marL="3298190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935" y="2174593"/>
            <a:ext cx="4041436" cy="1914358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5E35E2-5FF5-4670-8BC3-7DA4D5A7174B}" type="datetimeFigureOut">
              <a:rPr lang="en-US"/>
              <a:t>3/31/2022</a:t>
            </a:fld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B6935-D7CB-4FEC-BCAD-1B989652C6A7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228601"/>
            <a:ext cx="21336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28601"/>
            <a:ext cx="62484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2" y="228602"/>
            <a:ext cx="56388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2" y="838202"/>
            <a:ext cx="4191000" cy="5410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2" y="838202"/>
            <a:ext cx="4191000" cy="5410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0" y="4"/>
            <a:ext cx="9144000" cy="630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DA5446-4142-49FD-BA7D-20F5C33EF638}" type="datetimeFigureOut">
              <a:rPr lang="en-US"/>
              <a:t>3/31/2022</a:t>
            </a:fld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3AA614-0A88-4012-AD6C-D8BB56B6BB7B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E1528E-5D2A-443F-993E-42FD48C84580}" type="datetimeFigureOut">
              <a:rPr lang="en-US"/>
              <a:t>3/31/2022</a:t>
            </a:fld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B6F2BD-31AF-438F-B0F7-0952C0E0E856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36" y="272542"/>
            <a:ext cx="3007481" cy="646319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7" y="272545"/>
            <a:ext cx="5111144" cy="2517600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36" y="1434428"/>
            <a:ext cx="3007481" cy="292376"/>
          </a:xfrm>
        </p:spPr>
        <p:txBody>
          <a:bodyPr/>
          <a:lstStyle>
            <a:lvl1pPr marL="0" indent="0">
              <a:buNone/>
              <a:defRPr sz="1300"/>
            </a:lvl1pPr>
            <a:lvl2pPr marL="412115" indent="0">
              <a:buNone/>
              <a:defRPr sz="1100"/>
            </a:lvl2pPr>
            <a:lvl3pPr marL="824865" indent="0">
              <a:buNone/>
              <a:defRPr sz="900"/>
            </a:lvl3pPr>
            <a:lvl4pPr marL="1236980" indent="0">
              <a:buNone/>
              <a:defRPr sz="800"/>
            </a:lvl4pPr>
            <a:lvl5pPr marL="1649095" indent="0">
              <a:buNone/>
              <a:defRPr sz="800"/>
            </a:lvl5pPr>
            <a:lvl6pPr marL="2061210" indent="0">
              <a:buNone/>
              <a:defRPr sz="800"/>
            </a:lvl6pPr>
            <a:lvl7pPr marL="2473960" indent="0">
              <a:buNone/>
              <a:defRPr sz="800"/>
            </a:lvl7pPr>
            <a:lvl8pPr marL="2886075" indent="0">
              <a:buNone/>
              <a:defRPr sz="800"/>
            </a:lvl8pPr>
            <a:lvl9pPr marL="329819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C1C38D-AB2C-4388-9027-45F2FBCBFADE}" type="datetimeFigureOut">
              <a:rPr lang="en-US"/>
              <a:t>3/31/2022</a:t>
            </a:fld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D218F6-DE41-493E-A178-E585B5C80924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1904" y="4801034"/>
            <a:ext cx="5487258" cy="369320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1904" y="612506"/>
            <a:ext cx="5487258" cy="538597"/>
          </a:xfrm>
        </p:spPr>
        <p:txBody>
          <a:bodyPr/>
          <a:lstStyle>
            <a:lvl1pPr marL="0" indent="0">
              <a:buNone/>
              <a:defRPr sz="2900"/>
            </a:lvl1pPr>
            <a:lvl2pPr marL="412115" indent="0">
              <a:buNone/>
              <a:defRPr sz="2500"/>
            </a:lvl2pPr>
            <a:lvl3pPr marL="824865" indent="0">
              <a:buNone/>
              <a:defRPr sz="2200"/>
            </a:lvl3pPr>
            <a:lvl4pPr marL="1236980" indent="0">
              <a:buNone/>
              <a:defRPr sz="1800"/>
            </a:lvl4pPr>
            <a:lvl5pPr marL="1649095" indent="0">
              <a:buNone/>
              <a:defRPr sz="1800"/>
            </a:lvl5pPr>
            <a:lvl6pPr marL="2061210" indent="0">
              <a:buNone/>
              <a:defRPr sz="1800"/>
            </a:lvl6pPr>
            <a:lvl7pPr marL="2473960" indent="0">
              <a:buNone/>
              <a:defRPr sz="1800"/>
            </a:lvl7pPr>
            <a:lvl8pPr marL="2886075" indent="0">
              <a:buNone/>
              <a:defRPr sz="1800"/>
            </a:lvl8pPr>
            <a:lvl9pPr marL="3298190" indent="0">
              <a:buNone/>
              <a:defRPr sz="18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1904" y="5367629"/>
            <a:ext cx="5487258" cy="292376"/>
          </a:xfrm>
        </p:spPr>
        <p:txBody>
          <a:bodyPr/>
          <a:lstStyle>
            <a:lvl1pPr marL="0" indent="0">
              <a:buNone/>
              <a:defRPr sz="1300"/>
            </a:lvl1pPr>
            <a:lvl2pPr marL="412115" indent="0">
              <a:buNone/>
              <a:defRPr sz="1100"/>
            </a:lvl2pPr>
            <a:lvl3pPr marL="824865" indent="0">
              <a:buNone/>
              <a:defRPr sz="900"/>
            </a:lvl3pPr>
            <a:lvl4pPr marL="1236980" indent="0">
              <a:buNone/>
              <a:defRPr sz="800"/>
            </a:lvl4pPr>
            <a:lvl5pPr marL="1649095" indent="0">
              <a:buNone/>
              <a:defRPr sz="800"/>
            </a:lvl5pPr>
            <a:lvl6pPr marL="2061210" indent="0">
              <a:buNone/>
              <a:defRPr sz="800"/>
            </a:lvl6pPr>
            <a:lvl7pPr marL="2473960" indent="0">
              <a:buNone/>
              <a:defRPr sz="800"/>
            </a:lvl7pPr>
            <a:lvl8pPr marL="2886075" indent="0">
              <a:buNone/>
              <a:defRPr sz="800"/>
            </a:lvl8pPr>
            <a:lvl9pPr marL="329819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1485C1-1EC3-44B3-9827-610222B73867}" type="datetimeFigureOut">
              <a:rPr lang="en-US"/>
              <a:t>3/31/2022</a:t>
            </a:fld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579094-4057-4794-933B-AA48A88C5FFF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S_H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700" y="6076950"/>
            <a:ext cx="129540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88925"/>
            <a:ext cx="8305800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5" tIns="45702" rIns="91405" bIns="45702" numCol="1" anchor="ctr" anchorCtr="0" compatLnSpc="1">
            <a:spAutoFit/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5" tIns="45702" rIns="91405" bIns="45702" numCol="1" anchor="t" anchorCtr="0" compatLnSpc="1">
            <a:sp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96262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553200"/>
            <a:ext cx="1143000" cy="30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05" tIns="45702" rIns="91405" bIns="45702" numCol="1" anchor="t" anchorCtr="0" compatLnSpc="1"/>
          <a:lstStyle>
            <a:lvl1pPr eaLnBrk="1" hangingPunct="1">
              <a:defRPr sz="800">
                <a:solidFill>
                  <a:srgbClr val="000000"/>
                </a:solidFill>
                <a:latin typeface="Arial" panose="020B0604020202090204" pitchFamily="34" charset="0"/>
                <a:ea typeface="SimSun" pitchFamily="2" charset="-122"/>
              </a:defRPr>
            </a:lvl1pPr>
          </a:lstStyle>
          <a:p>
            <a:pPr>
              <a:defRPr/>
            </a:pPr>
            <a:fld id="{74EA72CB-1A12-49FA-BB54-042A20EC0D42}" type="datetimeFigureOut">
              <a:rPr lang="en-US"/>
              <a:t>3/31/2022</a:t>
            </a:fld>
            <a:endParaRPr lang="en-US"/>
          </a:p>
        </p:txBody>
      </p:sp>
      <p:sp>
        <p:nvSpPr>
          <p:cNvPr id="96263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76400" y="6553200"/>
            <a:ext cx="5257800" cy="30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05" tIns="45702" rIns="91405" bIns="45702" numCol="1" anchor="t" anchorCtr="0" compatLnSpc="1"/>
          <a:lstStyle>
            <a:lvl1pPr eaLnBrk="1" hangingPunct="1">
              <a:defRPr sz="800">
                <a:solidFill>
                  <a:srgbClr val="000000"/>
                </a:solidFill>
                <a:latin typeface="Arial" panose="020B0604020202090204" pitchFamily="34" charset="0"/>
                <a:ea typeface="SimSun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6264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708900" y="6629400"/>
            <a:ext cx="1295400" cy="228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05" tIns="45702" rIns="91405" bIns="45702" numCol="1" anchor="t" anchorCtr="0" compatLnSpc="1"/>
          <a:lstStyle>
            <a:lvl1pPr algn="r" eaLnBrk="1" hangingPunct="1">
              <a:defRPr sz="800">
                <a:solidFill>
                  <a:srgbClr val="000000"/>
                </a:solidFill>
                <a:latin typeface="Arial" panose="020B0604020202090204" pitchFamily="34" charset="0"/>
                <a:ea typeface="SimSun" pitchFamily="2" charset="-122"/>
              </a:defRPr>
            </a:lvl1pPr>
          </a:lstStyle>
          <a:p>
            <a:pPr>
              <a:defRPr/>
            </a:pPr>
            <a:fld id="{6696D77E-5185-4893-BF4C-17A76409BB72}" type="slidenum">
              <a:rPr lang="en-US" altLang="en-US"/>
              <a:t>‹#›</a:t>
            </a:fld>
            <a:endParaRPr lang="en-US" altLang="en-US"/>
          </a:p>
        </p:txBody>
      </p:sp>
      <p:pic>
        <p:nvPicPr>
          <p:cNvPr id="1032" name="Picture 9" descr="sis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" y="6273800"/>
            <a:ext cx="1219200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3" name="MSIPCMContentMarking" descr="{&quot;HashCode&quot;:1068245140,&quot;Placement&quot;:&quot;Header&quot;}"/>
          <p:cNvSpPr txBox="1">
            <a:spLocks noChangeArrowheads="1"/>
          </p:cNvSpPr>
          <p:nvPr userDrawn="1"/>
        </p:nvSpPr>
        <p:spPr bwMode="auto">
          <a:xfrm>
            <a:off x="3824288" y="0"/>
            <a:ext cx="14954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>
            <a:spAutoFit/>
          </a:bodyPr>
          <a:lstStyle/>
          <a:p>
            <a:pPr algn="ctr"/>
            <a:r>
              <a:rPr lang="en-SG" altLang="en-US" sz="800">
                <a:solidFill>
                  <a:srgbClr val="000000"/>
                </a:solidFill>
                <a:latin typeface="Calibri" panose="020F0502020204030204" pitchFamily="34" charset="0"/>
              </a:rPr>
              <a:t>SMU Classification: Restricted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0678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+mj-lt"/>
          <a:ea typeface="MS PGothic" panose="020B0600070205080204" pitchFamily="34" charset="-128"/>
          <a:cs typeface="+mj-cs"/>
        </a:defRPr>
      </a:lvl1pPr>
      <a:lvl2pPr algn="l" defTabSz="90678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Arial" panose="020B0604020202090204" pitchFamily="34" charset="0"/>
          <a:ea typeface="MS PGothic" panose="020B0600070205080204" pitchFamily="34" charset="-128"/>
        </a:defRPr>
      </a:lvl2pPr>
      <a:lvl3pPr algn="l" defTabSz="90678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Arial" panose="020B0604020202090204" pitchFamily="34" charset="0"/>
          <a:ea typeface="MS PGothic" panose="020B0600070205080204" pitchFamily="34" charset="-128"/>
        </a:defRPr>
      </a:lvl3pPr>
      <a:lvl4pPr algn="l" defTabSz="90678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Arial" panose="020B0604020202090204" pitchFamily="34" charset="0"/>
          <a:ea typeface="MS PGothic" panose="020B0600070205080204" pitchFamily="34" charset="-128"/>
        </a:defRPr>
      </a:lvl4pPr>
      <a:lvl5pPr algn="l" defTabSz="90678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Arial" panose="020B0604020202090204" pitchFamily="34" charset="0"/>
          <a:ea typeface="MS PGothic" panose="020B0600070205080204" pitchFamily="34" charset="-128"/>
        </a:defRPr>
      </a:lvl5pPr>
      <a:lvl6pPr marL="412115" algn="l" defTabSz="915035" rtl="0" fontAlgn="base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Arial" panose="020B0604020202090204" pitchFamily="34" charset="0"/>
        </a:defRPr>
      </a:lvl6pPr>
      <a:lvl7pPr marL="824865" algn="l" defTabSz="915035" rtl="0" fontAlgn="base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Arial" panose="020B0604020202090204" pitchFamily="34" charset="0"/>
        </a:defRPr>
      </a:lvl7pPr>
      <a:lvl8pPr marL="1236980" algn="l" defTabSz="915035" rtl="0" fontAlgn="base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Arial" panose="020B0604020202090204" pitchFamily="34" charset="0"/>
        </a:defRPr>
      </a:lvl8pPr>
      <a:lvl9pPr marL="1649095" algn="l" defTabSz="915035" rtl="0" fontAlgn="base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Arial" panose="020B0604020202090204" pitchFamily="34" charset="0"/>
        </a:defRPr>
      </a:lvl9pPr>
    </p:titleStyle>
    <p:bodyStyle>
      <a:lvl1pPr marL="333375" indent="-333375" algn="l" defTabSz="906780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735330" indent="-278130" algn="l" defTabSz="906780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35380" indent="-219075" algn="l" defTabSz="906780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590675" indent="-219075" algn="l" defTabSz="906780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49780" indent="-220980" algn="l" defTabSz="90678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469515" indent="-229235" algn="l" defTabSz="915035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881630" indent="-229235" algn="l" defTabSz="915035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293745" indent="-229235" algn="l" defTabSz="915035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706495" indent="-229235" algn="l" defTabSz="915035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8248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2115" algn="l" defTabSz="8248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4865" algn="l" defTabSz="8248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6980" algn="l" defTabSz="8248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9095" algn="l" defTabSz="8248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61210" algn="l" defTabSz="8248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73960" algn="l" defTabSz="8248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86075" algn="l" defTabSz="8248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98190" algn="l" defTabSz="8248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S_H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700" y="6076950"/>
            <a:ext cx="129540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88925"/>
            <a:ext cx="83058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9" tIns="45704" rIns="91409" bIns="45704" numCol="1" anchor="ctr" anchorCtr="0" compatLnSpc="1">
            <a:spAutoFit/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2052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9" tIns="45704" rIns="91409" bIns="45704" numCol="1" anchor="t" anchorCtr="0" compatLnSpc="1">
            <a:sp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96262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553200"/>
            <a:ext cx="1143000" cy="30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09" tIns="45704" rIns="91409" bIns="45704" numCol="1" anchor="t" anchorCtr="0" compatLnSpc="1"/>
          <a:lstStyle>
            <a:lvl1pPr eaLnBrk="1" hangingPunct="1">
              <a:defRPr sz="800">
                <a:solidFill>
                  <a:srgbClr val="000000"/>
                </a:solidFill>
                <a:latin typeface="Arial" panose="020B0604020202090204" pitchFamily="34" charset="0"/>
                <a:ea typeface="SimSun" pitchFamily="2" charset="-122"/>
              </a:defRPr>
            </a:lvl1pPr>
          </a:lstStyle>
          <a:p>
            <a:pPr>
              <a:defRPr/>
            </a:pPr>
            <a:fld id="{FA6BCB9E-76C4-4423-A3DF-B86462F1F2E2}" type="datetimeFigureOut">
              <a:rPr lang="en-US"/>
              <a:t>3/31/2022</a:t>
            </a:fld>
            <a:endParaRPr lang="en-US"/>
          </a:p>
        </p:txBody>
      </p:sp>
      <p:sp>
        <p:nvSpPr>
          <p:cNvPr id="96263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76400" y="6553200"/>
            <a:ext cx="5257800" cy="30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09" tIns="45704" rIns="91409" bIns="45704" numCol="1" anchor="t" anchorCtr="0" compatLnSpc="1"/>
          <a:lstStyle>
            <a:lvl1pPr eaLnBrk="1" hangingPunct="1">
              <a:defRPr sz="800">
                <a:solidFill>
                  <a:srgbClr val="000000"/>
                </a:solidFill>
                <a:latin typeface="Arial" panose="020B0604020202090204" pitchFamily="34" charset="0"/>
                <a:ea typeface="SimSun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6264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708900" y="6629400"/>
            <a:ext cx="1295400" cy="228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09" tIns="45704" rIns="91409" bIns="45704" numCol="1" anchor="t" anchorCtr="0" compatLnSpc="1"/>
          <a:lstStyle>
            <a:lvl1pPr algn="r" eaLnBrk="1" hangingPunct="1">
              <a:defRPr sz="800">
                <a:solidFill>
                  <a:srgbClr val="000000"/>
                </a:solidFill>
                <a:latin typeface="Arial" panose="020B0604020202090204" pitchFamily="34" charset="0"/>
                <a:ea typeface="SimSun" pitchFamily="2" charset="-122"/>
              </a:defRPr>
            </a:lvl1pPr>
          </a:lstStyle>
          <a:p>
            <a:pPr>
              <a:defRPr/>
            </a:pPr>
            <a:fld id="{F6818A1B-5686-4768-A299-E494F958961E}" type="slidenum">
              <a:rPr lang="en-US" altLang="en-US"/>
              <a:t>‹#›</a:t>
            </a:fld>
            <a:endParaRPr lang="en-US" altLang="en-US"/>
          </a:p>
        </p:txBody>
      </p:sp>
      <p:pic>
        <p:nvPicPr>
          <p:cNvPr id="2056" name="Picture 9" descr="sis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" y="6273800"/>
            <a:ext cx="1219200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7" name="MSIPCMContentMarking" descr="{&quot;HashCode&quot;:1068245140,&quot;Placement&quot;:&quot;Header&quot;}"/>
          <p:cNvSpPr txBox="1">
            <a:spLocks noChangeArrowheads="1"/>
          </p:cNvSpPr>
          <p:nvPr userDrawn="1"/>
        </p:nvSpPr>
        <p:spPr bwMode="auto">
          <a:xfrm>
            <a:off x="3824288" y="0"/>
            <a:ext cx="14954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>
            <a:spAutoFit/>
          </a:bodyPr>
          <a:lstStyle/>
          <a:p>
            <a:pPr algn="ctr"/>
            <a:r>
              <a:rPr lang="en-SG" altLang="en-US" sz="800">
                <a:solidFill>
                  <a:srgbClr val="000000"/>
                </a:solidFill>
                <a:latin typeface="Calibri" panose="020F0502020204030204" pitchFamily="34" charset="0"/>
              </a:rPr>
              <a:t>SMU Classification: Restricted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0805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+mj-lt"/>
          <a:ea typeface="MS PGothic" panose="020B0600070205080204" pitchFamily="34" charset="-128"/>
          <a:cs typeface="+mj-cs"/>
        </a:defRPr>
      </a:lvl1pPr>
      <a:lvl2pPr algn="l" defTabSz="90805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Arial" panose="020B0604020202090204" pitchFamily="34" charset="0"/>
          <a:ea typeface="MS PGothic" panose="020B0600070205080204" pitchFamily="34" charset="-128"/>
        </a:defRPr>
      </a:lvl2pPr>
      <a:lvl3pPr algn="l" defTabSz="90805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Arial" panose="020B0604020202090204" pitchFamily="34" charset="0"/>
          <a:ea typeface="MS PGothic" panose="020B0600070205080204" pitchFamily="34" charset="-128"/>
        </a:defRPr>
      </a:lvl3pPr>
      <a:lvl4pPr algn="l" defTabSz="90805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Arial" panose="020B0604020202090204" pitchFamily="34" charset="0"/>
          <a:ea typeface="MS PGothic" panose="020B0600070205080204" pitchFamily="34" charset="-128"/>
        </a:defRPr>
      </a:lvl4pPr>
      <a:lvl5pPr algn="l" defTabSz="90805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Arial" panose="020B0604020202090204" pitchFamily="34" charset="0"/>
          <a:ea typeface="MS PGothic" panose="020B0600070205080204" pitchFamily="34" charset="-128"/>
        </a:defRPr>
      </a:lvl5pPr>
      <a:lvl6pPr marL="412115" algn="l" defTabSz="915035" rtl="0" fontAlgn="base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Arial" panose="020B0604020202090204" pitchFamily="34" charset="0"/>
        </a:defRPr>
      </a:lvl6pPr>
      <a:lvl7pPr marL="824865" algn="l" defTabSz="915035" rtl="0" fontAlgn="base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Arial" panose="020B0604020202090204" pitchFamily="34" charset="0"/>
        </a:defRPr>
      </a:lvl7pPr>
      <a:lvl8pPr marL="1236980" algn="l" defTabSz="915035" rtl="0" fontAlgn="base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Arial" panose="020B0604020202090204" pitchFamily="34" charset="0"/>
        </a:defRPr>
      </a:lvl8pPr>
      <a:lvl9pPr marL="1649095" algn="l" defTabSz="915035" rtl="0" fontAlgn="base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Arial" panose="020B0604020202090204" pitchFamily="34" charset="0"/>
        </a:defRPr>
      </a:lvl9pPr>
    </p:titleStyle>
    <p:bodyStyle>
      <a:lvl1pPr marL="335280" indent="-335280" algn="l" defTabSz="908050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736600" indent="-279400" algn="l" defTabSz="908050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36650" indent="-220980" algn="l" defTabSz="908050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592580" indent="-220980" algn="l" defTabSz="908050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1050" indent="-222250" algn="l" defTabSz="90805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469515" indent="-229235" algn="l" defTabSz="915035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881630" indent="-229235" algn="l" defTabSz="915035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294380" indent="-229235" algn="l" defTabSz="915035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706495" indent="-229235" algn="l" defTabSz="915035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8248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2115" algn="l" defTabSz="8248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4865" algn="l" defTabSz="8248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6980" algn="l" defTabSz="8248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9095" algn="l" defTabSz="8248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61845" algn="l" defTabSz="8248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73960" algn="l" defTabSz="8248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86075" algn="l" defTabSz="8248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98190" algn="l" defTabSz="8248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OS_H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700" y="6076950"/>
            <a:ext cx="129540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88925"/>
            <a:ext cx="8305800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97" tIns="45698" rIns="91397" bIns="45698" numCol="1" anchor="ctr" anchorCtr="0" compatLnSpc="1">
            <a:spAutoFit/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3076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97" tIns="45698" rIns="91397" bIns="45698" numCol="1" anchor="t" anchorCtr="0" compatLnSpc="1">
            <a:sp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96262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553200"/>
            <a:ext cx="1143000" cy="30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397" tIns="45698" rIns="91397" bIns="45698" numCol="1" anchor="t" anchorCtr="0" compatLnSpc="1"/>
          <a:lstStyle>
            <a:lvl1pPr eaLnBrk="1" hangingPunct="1">
              <a:defRPr sz="800">
                <a:solidFill>
                  <a:srgbClr val="000000"/>
                </a:solidFill>
                <a:latin typeface="Arial" panose="020B0604020202090204" pitchFamily="34" charset="0"/>
                <a:ea typeface="SimSun" pitchFamily="2" charset="-122"/>
              </a:defRPr>
            </a:lvl1pPr>
          </a:lstStyle>
          <a:p>
            <a:pPr>
              <a:defRPr/>
            </a:pPr>
            <a:fld id="{77B1A586-0EF8-462C-B880-5D6118F97352}" type="datetimeFigureOut">
              <a:rPr lang="en-US" altLang="en-US"/>
              <a:t>3/31/2022</a:t>
            </a:fld>
            <a:endParaRPr lang="en-US" altLang="en-US"/>
          </a:p>
        </p:txBody>
      </p:sp>
      <p:sp>
        <p:nvSpPr>
          <p:cNvPr id="96263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76400" y="6553200"/>
            <a:ext cx="5257800" cy="30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397" tIns="45698" rIns="91397" bIns="45698" numCol="1" anchor="t" anchorCtr="0" compatLnSpc="1"/>
          <a:lstStyle>
            <a:lvl1pPr eaLnBrk="1" hangingPunct="1">
              <a:defRPr sz="800">
                <a:solidFill>
                  <a:srgbClr val="000000"/>
                </a:solidFill>
                <a:latin typeface="Arial" panose="020B0604020202090204" pitchFamily="34" charset="0"/>
                <a:ea typeface="SimSun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6264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708900" y="6629400"/>
            <a:ext cx="1295400" cy="228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397" tIns="45698" rIns="91397" bIns="45698" numCol="1" anchor="t" anchorCtr="0" compatLnSpc="1"/>
          <a:lstStyle>
            <a:lvl1pPr algn="r" eaLnBrk="1" hangingPunct="1">
              <a:defRPr sz="800">
                <a:solidFill>
                  <a:srgbClr val="000000"/>
                </a:solidFill>
                <a:latin typeface="Arial" panose="020B0604020202090204" pitchFamily="34" charset="0"/>
                <a:ea typeface="SimSun" pitchFamily="2" charset="-122"/>
              </a:defRPr>
            </a:lvl1pPr>
          </a:lstStyle>
          <a:p>
            <a:pPr>
              <a:defRPr/>
            </a:pPr>
            <a:fld id="{0B05C40B-54A2-46D3-A5D8-D383A3EFC2FE}" type="slidenum">
              <a:rPr lang="en-US" altLang="en-US"/>
              <a:t>‹#›</a:t>
            </a:fld>
            <a:endParaRPr lang="en-US" altLang="en-US"/>
          </a:p>
        </p:txBody>
      </p:sp>
      <p:pic>
        <p:nvPicPr>
          <p:cNvPr id="3080" name="Picture 9" descr="sis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" y="6273800"/>
            <a:ext cx="1219200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1" name="MSIPCMContentMarking" descr="{&quot;HashCode&quot;:1068245140,&quot;Placement&quot;:&quot;Header&quot;}"/>
          <p:cNvSpPr txBox="1">
            <a:spLocks noChangeArrowheads="1"/>
          </p:cNvSpPr>
          <p:nvPr userDrawn="1"/>
        </p:nvSpPr>
        <p:spPr bwMode="auto">
          <a:xfrm>
            <a:off x="3824288" y="0"/>
            <a:ext cx="14954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>
            <a:spAutoFit/>
          </a:bodyPr>
          <a:lstStyle/>
          <a:p>
            <a:pPr algn="ctr"/>
            <a:r>
              <a:rPr lang="en-SG" altLang="en-US" sz="800">
                <a:solidFill>
                  <a:srgbClr val="000000"/>
                </a:solidFill>
                <a:latin typeface="Calibri" panose="020F0502020204030204" pitchFamily="34" charset="0"/>
              </a:rPr>
              <a:t>SMU Classification: Restricted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04875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+mj-lt"/>
          <a:ea typeface="MS PGothic" panose="020B0600070205080204" pitchFamily="34" charset="-128"/>
          <a:cs typeface="+mj-cs"/>
        </a:defRPr>
      </a:lvl1pPr>
      <a:lvl2pPr algn="l" defTabSz="904875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Arial" panose="020B0604020202090204" pitchFamily="34" charset="0"/>
          <a:ea typeface="MS PGothic" panose="020B0600070205080204" pitchFamily="34" charset="-128"/>
        </a:defRPr>
      </a:lvl2pPr>
      <a:lvl3pPr algn="l" defTabSz="904875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Arial" panose="020B0604020202090204" pitchFamily="34" charset="0"/>
          <a:ea typeface="MS PGothic" panose="020B0600070205080204" pitchFamily="34" charset="-128"/>
        </a:defRPr>
      </a:lvl3pPr>
      <a:lvl4pPr algn="l" defTabSz="904875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Arial" panose="020B0604020202090204" pitchFamily="34" charset="0"/>
          <a:ea typeface="MS PGothic" panose="020B0600070205080204" pitchFamily="34" charset="-128"/>
        </a:defRPr>
      </a:lvl4pPr>
      <a:lvl5pPr algn="l" defTabSz="904875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Arial" panose="020B0604020202090204" pitchFamily="34" charset="0"/>
          <a:ea typeface="MS PGothic" panose="020B0600070205080204" pitchFamily="34" charset="-128"/>
        </a:defRPr>
      </a:lvl5pPr>
      <a:lvl6pPr marL="412115" algn="l" defTabSz="914400" rtl="0" fontAlgn="base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Arial" panose="020B0604020202090204" pitchFamily="34" charset="0"/>
        </a:defRPr>
      </a:lvl6pPr>
      <a:lvl7pPr marL="824230" algn="l" defTabSz="914400" rtl="0" fontAlgn="base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Arial" panose="020B0604020202090204" pitchFamily="34" charset="0"/>
        </a:defRPr>
      </a:lvl7pPr>
      <a:lvl8pPr marL="1236980" algn="l" defTabSz="914400" rtl="0" fontAlgn="base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Arial" panose="020B0604020202090204" pitchFamily="34" charset="0"/>
        </a:defRPr>
      </a:lvl8pPr>
      <a:lvl9pPr marL="1649095" algn="l" defTabSz="914400" rtl="0" fontAlgn="base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Arial" panose="020B0604020202090204" pitchFamily="34" charset="0"/>
        </a:defRPr>
      </a:lvl9pPr>
    </p:titleStyle>
    <p:bodyStyle>
      <a:lvl1pPr marL="332105" indent="-332105" algn="l" defTabSz="904875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733425" indent="-276225" algn="l" defTabSz="904875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33475" indent="-217805" algn="l" defTabSz="904875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589405" indent="-217805" algn="l" defTabSz="904875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47875" indent="-219075" algn="l" defTabSz="904875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469515" indent="-229235" algn="l" defTabSz="914400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881630" indent="-229235" algn="l" defTabSz="914400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293745" indent="-229235" algn="l" defTabSz="914400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705860" indent="-229235" algn="l" defTabSz="914400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8242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2115" algn="l" defTabSz="8242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4230" algn="l" defTabSz="8242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6980" algn="l" defTabSz="8242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9095" algn="l" defTabSz="8242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61210" algn="l" defTabSz="8242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73325" algn="l" defTabSz="8242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86075" algn="l" defTabSz="8242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98190" algn="l" defTabSz="8242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28600"/>
            <a:ext cx="838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97" tIns="45698" rIns="91397" bIns="45698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97" tIns="45698" rIns="91397" bIns="45698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4452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000" y="6553200"/>
            <a:ext cx="1066800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397" tIns="45698" rIns="91397" bIns="45698" numCol="1" anchor="t" anchorCtr="0" compatLnSpc="1"/>
          <a:lstStyle>
            <a:lvl1pPr algn="r" eaLnBrk="1" hangingPunct="1">
              <a:defRPr sz="800">
                <a:solidFill>
                  <a:srgbClr val="000000"/>
                </a:solidFill>
                <a:latin typeface="Arial" panose="020B0604020202090204" pitchFamily="34" charset="0"/>
                <a:ea typeface="SimSun" pitchFamily="2" charset="-122"/>
              </a:defRPr>
            </a:lvl1pPr>
          </a:lstStyle>
          <a:p>
            <a:pPr>
              <a:defRPr/>
            </a:pPr>
            <a:fld id="{401AFCDB-2784-4983-BA99-9B41D367162E}" type="slidenum">
              <a:rPr lang="en-US"/>
              <a:t>‹#›</a:t>
            </a:fld>
            <a:endParaRPr lang="en-US"/>
          </a:p>
        </p:txBody>
      </p:sp>
      <p:sp>
        <p:nvSpPr>
          <p:cNvPr id="7" name="Rectangle 3"/>
          <p:cNvSpPr txBox="1">
            <a:spLocks noChangeArrowheads="1"/>
          </p:cNvSpPr>
          <p:nvPr userDrawn="1"/>
        </p:nvSpPr>
        <p:spPr bwMode="auto">
          <a:xfrm>
            <a:off x="2590800" y="65532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09" tIns="45704" rIns="91409" bIns="45704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rgbClr val="000000"/>
                </a:solidFill>
                <a:latin typeface="Arial" panose="020B060402020209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D7685532-4286-4D6A-8A2A-BF90CAEBB462}" type="slidenum">
              <a:rPr lang="en-US" altLang="en-US" b="0" smtClean="0">
                <a:latin typeface="Times New Roman" panose="02020603050405020304" pitchFamily="18" charset="0"/>
              </a:rPr>
              <a:t>‹#›</a:t>
            </a:fld>
            <a:endParaRPr lang="en-US" altLang="en-US" b="0">
              <a:latin typeface="Times New Roman" panose="02020603050405020304" pitchFamily="18" charset="0"/>
            </a:endParaRPr>
          </a:p>
        </p:txBody>
      </p:sp>
      <p:pic>
        <p:nvPicPr>
          <p:cNvPr id="4102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356350"/>
            <a:ext cx="1881188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3" name="MSIPCMContentMarking" descr="{&quot;HashCode&quot;:1068245140,&quot;Placement&quot;:&quot;Header&quot;}"/>
          <p:cNvSpPr txBox="1">
            <a:spLocks noChangeArrowheads="1"/>
          </p:cNvSpPr>
          <p:nvPr userDrawn="1"/>
        </p:nvSpPr>
        <p:spPr bwMode="auto">
          <a:xfrm>
            <a:off x="3824288" y="0"/>
            <a:ext cx="14954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>
            <a:spAutoFit/>
          </a:bodyPr>
          <a:lstStyle/>
          <a:p>
            <a:pPr algn="ctr"/>
            <a:r>
              <a:rPr lang="en-SG" altLang="en-US" sz="800">
                <a:solidFill>
                  <a:srgbClr val="000000"/>
                </a:solidFill>
                <a:latin typeface="Calibri" panose="020F0502020204030204" pitchFamily="34" charset="0"/>
              </a:rPr>
              <a:t>SMU Classification: Restricted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09955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+mj-lt"/>
          <a:ea typeface="+mj-ea"/>
          <a:cs typeface="+mj-cs"/>
        </a:defRPr>
      </a:lvl1pPr>
      <a:lvl2pPr algn="l" defTabSz="909955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Arial" panose="020B0604020202090204" pitchFamily="34" charset="0"/>
        </a:defRPr>
      </a:lvl2pPr>
      <a:lvl3pPr algn="l" defTabSz="909955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Arial" panose="020B0604020202090204" pitchFamily="34" charset="0"/>
        </a:defRPr>
      </a:lvl3pPr>
      <a:lvl4pPr algn="l" defTabSz="909955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Arial" panose="020B0604020202090204" pitchFamily="34" charset="0"/>
        </a:defRPr>
      </a:lvl4pPr>
      <a:lvl5pPr algn="l" defTabSz="909955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Arial" panose="020B0604020202090204" pitchFamily="34" charset="0"/>
        </a:defRPr>
      </a:lvl5pPr>
      <a:lvl6pPr marL="412115" algn="l" defTabSz="915035" rtl="0" fontAlgn="base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Arial" panose="020B0604020202090204" pitchFamily="34" charset="0"/>
        </a:defRPr>
      </a:lvl6pPr>
      <a:lvl7pPr marL="824865" algn="l" defTabSz="915035" rtl="0" fontAlgn="base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Arial" panose="020B0604020202090204" pitchFamily="34" charset="0"/>
        </a:defRPr>
      </a:lvl7pPr>
      <a:lvl8pPr marL="1236980" algn="l" defTabSz="915035" rtl="0" fontAlgn="base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Arial" panose="020B0604020202090204" pitchFamily="34" charset="0"/>
        </a:defRPr>
      </a:lvl8pPr>
      <a:lvl9pPr marL="1649095" algn="l" defTabSz="915035" rtl="0" fontAlgn="base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Arial" panose="020B0604020202090204" pitchFamily="34" charset="0"/>
        </a:defRPr>
      </a:lvl9pPr>
    </p:titleStyle>
    <p:bodyStyle>
      <a:lvl1pPr marL="338455" indent="-338455" algn="l" defTabSz="909955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39775" indent="-282575" algn="l" defTabSz="909955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38555" indent="-224155" algn="l" defTabSz="909955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595755" indent="-224155" algn="l" defTabSz="909955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4225" indent="-225425" algn="l" defTabSz="909955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469515" indent="-229235" algn="l" defTabSz="915035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882265" indent="-229235" algn="l" defTabSz="915035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294380" indent="-229235" algn="l" defTabSz="915035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706495" indent="-229235" algn="l" defTabSz="915035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8248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2115" algn="l" defTabSz="8248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4865" algn="l" defTabSz="8248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6980" algn="l" defTabSz="8248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9095" algn="l" defTabSz="8248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61845" algn="l" defTabSz="8248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73960" algn="l" defTabSz="8248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86075" algn="l" defTabSz="8248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98825" algn="l" defTabSz="8248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838200"/>
            <a:ext cx="85344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6" tIns="45718" rIns="91436" bIns="45718" numCol="1" anchor="t" anchorCtr="0" compatLnSpc="1"/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123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228600"/>
            <a:ext cx="5638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36" tIns="45718" rIns="91436" bIns="45718" numCol="1" anchor="ctr" anchorCtr="0" compatLnSpc="1"/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6" name="Rectangle 3"/>
          <p:cNvSpPr txBox="1">
            <a:spLocks noChangeArrowheads="1"/>
          </p:cNvSpPr>
          <p:nvPr userDrawn="1"/>
        </p:nvSpPr>
        <p:spPr bwMode="auto">
          <a:xfrm>
            <a:off x="2590800" y="65532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09" tIns="45704" rIns="91409" bIns="45704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rgbClr val="000000"/>
                </a:solidFill>
                <a:latin typeface="Arial" panose="020B060402020209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AFBBC476-E57B-4F93-A523-4931A56BBC18}" type="slidenum">
              <a:rPr lang="en-US" altLang="en-US" b="0" smtClean="0">
                <a:latin typeface="Times New Roman" panose="02020603050405020304" pitchFamily="18" charset="0"/>
              </a:rPr>
              <a:t>‹#›</a:t>
            </a:fld>
            <a:endParaRPr lang="en-US" altLang="en-US" b="0">
              <a:latin typeface="Times New Roman" panose="02020603050405020304" pitchFamily="18" charset="0"/>
            </a:endParaRPr>
          </a:p>
        </p:txBody>
      </p:sp>
      <p:pic>
        <p:nvPicPr>
          <p:cNvPr id="5125" name="Picture 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356350"/>
            <a:ext cx="1881188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MSIPCMContentMarking" descr="{&quot;HashCode&quot;:1068245140,&quot;Placement&quot;:&quot;Header&quot;}"/>
          <p:cNvSpPr txBox="1">
            <a:spLocks noChangeArrowheads="1"/>
          </p:cNvSpPr>
          <p:nvPr userDrawn="1"/>
        </p:nvSpPr>
        <p:spPr bwMode="auto">
          <a:xfrm>
            <a:off x="3824288" y="0"/>
            <a:ext cx="14954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>
            <a:spAutoFit/>
          </a:bodyPr>
          <a:lstStyle/>
          <a:p>
            <a:pPr algn="ctr"/>
            <a:r>
              <a:rPr lang="en-SG" altLang="en-US" sz="800">
                <a:solidFill>
                  <a:srgbClr val="000000"/>
                </a:solidFill>
                <a:latin typeface="Calibri" panose="020F0502020204030204" pitchFamily="34" charset="0"/>
              </a:rPr>
              <a:t>SMU Classification: Restricted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C9900"/>
          </a:solidFill>
          <a:latin typeface="+mj-lt"/>
          <a:ea typeface="MS PGothic" panose="020B0600070205080204" pitchFamily="34" charset="-128"/>
          <a:cs typeface="MS PGothic" panose="020B0600070205080204" pitchFamily="34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C9900"/>
          </a:solidFill>
          <a:latin typeface="Arial" panose="020B0604020202090204" pitchFamily="34" charset="0"/>
          <a:ea typeface="MS PGothic" panose="020B0600070205080204" pitchFamily="34" charset="-128"/>
          <a:cs typeface="MS PGothic" panose="020B0600070205080204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C9900"/>
          </a:solidFill>
          <a:latin typeface="Arial" panose="020B0604020202090204" pitchFamily="34" charset="0"/>
          <a:ea typeface="MS PGothic" panose="020B0600070205080204" pitchFamily="34" charset="-128"/>
          <a:cs typeface="MS PGothic" panose="020B0600070205080204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C9900"/>
          </a:solidFill>
          <a:latin typeface="Arial" panose="020B0604020202090204" pitchFamily="34" charset="0"/>
          <a:ea typeface="MS PGothic" panose="020B0600070205080204" pitchFamily="34" charset="-128"/>
          <a:cs typeface="MS PGothic" panose="020B0600070205080204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C9900"/>
          </a:solidFill>
          <a:latin typeface="Arial" panose="020B0604020202090204" pitchFamily="34" charset="0"/>
          <a:ea typeface="MS PGothic" panose="020B0600070205080204" pitchFamily="34" charset="-128"/>
          <a:cs typeface="MS PGothic" panose="020B0600070205080204" pitchFamily="34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Arial" panose="020B0604020202090204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Arial" panose="020B0604020202090204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Arial" panose="020B0604020202090204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Arial" panose="020B0604020202090204" pitchFamily="34" charset="0"/>
        </a:defRPr>
      </a:lvl9pPr>
    </p:titleStyle>
    <p:bodyStyle>
      <a:lvl1pPr marL="225425" indent="-225425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MS PGothic" panose="020B0600070205080204" pitchFamily="34" charset="-128"/>
          <a:cs typeface="MS PGothic" panose="020B0600070205080204" pitchFamily="34" charset="-128"/>
        </a:defRPr>
      </a:lvl1pPr>
      <a:lvl2pPr marL="574675" indent="-23368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904875" indent="-21463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254125" indent="-23368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605280" indent="-23495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063750" indent="-23622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520950" indent="-23622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2978150" indent="-23622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435350" indent="-23622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Relationship Id="rId6" Type="http://schemas.microsoft.com/office/2007/relationships/hdphoto" Target="../media/hdphoto4.wdp"/><Relationship Id="rId11" Type="http://schemas.openxmlformats.org/officeDocument/2006/relationships/image" Target="../media/image33.png"/><Relationship Id="rId5" Type="http://schemas.openxmlformats.org/officeDocument/2006/relationships/image" Target="../media/image29.png"/><Relationship Id="rId10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Relationship Id="rId4" Type="http://schemas.microsoft.com/office/2007/relationships/hdphoto" Target="../media/hdphoto6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4.png"/><Relationship Id="rId5" Type="http://schemas.microsoft.com/office/2007/relationships/hdphoto" Target="../media/hdphoto7.wdp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Relationship Id="rId4" Type="http://schemas.microsoft.com/office/2007/relationships/hdphoto" Target="../media/hdphoto8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C138xPp9vobrPNX4MHnMduLZHNHusZwI/view?usp=sharing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drive.google.com/file/d/1AI6xGkurS6TtPjTFfZTBeias0jwVhHax/view?usp=sharing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tc2019.org/hom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www.itc2019.org/home" TargetMode="External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8.jpeg"/><Relationship Id="rId5" Type="http://schemas.microsoft.com/office/2007/relationships/hdphoto" Target="../media/hdphoto1.wdp"/><Relationship Id="rId4" Type="http://schemas.openxmlformats.org/officeDocument/2006/relationships/image" Target="../media/image10.png"/><Relationship Id="rId9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6" Type="http://schemas.microsoft.com/office/2007/relationships/hdphoto" Target="../media/hdphoto3.wdp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6"/>
          <p:cNvSpPr>
            <a:spLocks noGrp="1"/>
          </p:cNvSpPr>
          <p:nvPr>
            <p:ph type="ctrTitle"/>
          </p:nvPr>
        </p:nvSpPr>
        <p:spPr>
          <a:xfrm>
            <a:off x="127000" y="2133600"/>
            <a:ext cx="8890000" cy="68262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3200">
                <a:latin typeface="Century Gothic" panose="020B0502020202020204" pitchFamily="34" charset="0"/>
              </a:rPr>
              <a:t>CS606 Al Planning and Decision Making</a:t>
            </a:r>
            <a:endParaRPr lang="en-SG" altLang="en-US" sz="3600"/>
          </a:p>
        </p:txBody>
      </p:sp>
      <p:sp>
        <p:nvSpPr>
          <p:cNvPr id="24579" name="Subtitle 7"/>
          <p:cNvSpPr>
            <a:spLocks noGrp="1"/>
          </p:cNvSpPr>
          <p:nvPr>
            <p:ph type="subTitle" idx="1"/>
          </p:nvPr>
        </p:nvSpPr>
        <p:spPr>
          <a:xfrm>
            <a:off x="545120" y="4231209"/>
            <a:ext cx="7772400" cy="2146800"/>
          </a:xfrm>
        </p:spPr>
        <p:txBody>
          <a:bodyPr/>
          <a:lstStyle/>
          <a:p>
            <a:r>
              <a:rPr lang="en-US" altLang="en-US" sz="1400"/>
              <a:t>Vu Viet Linh</a:t>
            </a:r>
            <a:endParaRPr lang="en-US" altLang="en-US" sz="1400">
              <a:cs typeface="Arial"/>
            </a:endParaRPr>
          </a:p>
          <a:p>
            <a:r>
              <a:rPr lang="en-US" altLang="en-US" sz="1400"/>
              <a:t>Rao </a:t>
            </a:r>
            <a:r>
              <a:rPr lang="en-US" altLang="en-US" sz="1400" err="1"/>
              <a:t>Ningzhen</a:t>
            </a:r>
            <a:endParaRPr lang="en-US" altLang="en-US" sz="1400">
              <a:cs typeface="Arial"/>
            </a:endParaRPr>
          </a:p>
          <a:p>
            <a:r>
              <a:rPr lang="en-US" altLang="en-US" sz="1400">
                <a:sym typeface="+mn-ea"/>
              </a:rPr>
              <a:t>Nguyen </a:t>
            </a:r>
            <a:r>
              <a:rPr lang="en-US" altLang="en-US" sz="1400" err="1"/>
              <a:t>Thi</a:t>
            </a:r>
            <a:r>
              <a:rPr lang="en-US" altLang="en-US" sz="1400"/>
              <a:t> Ngoc Anh</a:t>
            </a:r>
            <a:endParaRPr lang="en-US" altLang="en-US" sz="1400">
              <a:cs typeface="Arial"/>
            </a:endParaRPr>
          </a:p>
          <a:p>
            <a:r>
              <a:rPr lang="en-US" altLang="en-US" sz="1400"/>
              <a:t>Huang Anni</a:t>
            </a:r>
            <a:endParaRPr lang="en-US" altLang="en-US" sz="1400">
              <a:cs typeface="Arial"/>
            </a:endParaRPr>
          </a:p>
          <a:p>
            <a:r>
              <a:rPr lang="en-US" altLang="en-US" sz="1400"/>
              <a:t>Yang Guowei</a:t>
            </a:r>
            <a:endParaRPr lang="en-US" altLang="en-US" sz="1400">
              <a:cs typeface="Arial"/>
            </a:endParaRPr>
          </a:p>
          <a:p>
            <a:r>
              <a:rPr lang="en-US" altLang="en-US" sz="1400"/>
              <a:t>Tang </a:t>
            </a:r>
            <a:r>
              <a:rPr lang="en-US" altLang="en-US" sz="1400" err="1"/>
              <a:t>Jingxue</a:t>
            </a:r>
            <a:endParaRPr lang="en-US" altLang="en-US" sz="1400">
              <a:cs typeface="Arial"/>
            </a:endParaRPr>
          </a:p>
        </p:txBody>
      </p:sp>
      <p:sp>
        <p:nvSpPr>
          <p:cNvPr id="38916" name="TextBox 3"/>
          <p:cNvSpPr txBox="1">
            <a:spLocks noChangeArrowheads="1"/>
          </p:cNvSpPr>
          <p:nvPr/>
        </p:nvSpPr>
        <p:spPr bwMode="auto">
          <a:xfrm>
            <a:off x="1934126" y="3199655"/>
            <a:ext cx="512640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SG" sz="3600" b="1">
                <a:solidFill>
                  <a:srgbClr val="000000"/>
                </a:solidFill>
                <a:latin typeface="Arial"/>
                <a:ea typeface="+mn-ea"/>
                <a:cs typeface="Arial"/>
              </a:rPr>
              <a:t>University Timetabling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91465"/>
            <a:ext cx="8609330" cy="643890"/>
          </a:xfrm>
        </p:spPr>
        <p:txBody>
          <a:bodyPr wrap="square"/>
          <a:lstStyle/>
          <a:p>
            <a:pPr eaLnBrk="1" hangingPunct="1"/>
            <a:r>
              <a:rPr lang="en-US" altLang="en-US">
                <a:solidFill>
                  <a:srgbClr val="CC9900"/>
                </a:solidFill>
                <a:ea typeface="MS PGothic"/>
              </a:rPr>
              <a:t>2.Problem Definition 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377243" y="1287887"/>
            <a:ext cx="8382000" cy="1193879"/>
          </a:xfrm>
        </p:spPr>
        <p:txBody>
          <a:bodyPr wrap="square"/>
          <a:lstStyle/>
          <a:p>
            <a:pPr marL="0" indent="0" eaLnBrk="1" hangingPunct="1">
              <a:buNone/>
            </a:pPr>
            <a:r>
              <a:rPr lang="en-US" altLang="en-US">
                <a:ea typeface="MS PGothic"/>
              </a:rPr>
              <a:t>2.1 Data</a:t>
            </a:r>
            <a:endParaRPr lang="en-US" altLang="en-GB">
              <a:solidFill>
                <a:srgbClr val="FF0000"/>
              </a:solidFill>
              <a:ea typeface="MS PGothic"/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US" sz="2800">
                <a:ea typeface="MS PGothic"/>
                <a:cs typeface="+mn-lt"/>
              </a:rPr>
              <a:t>Classes</a:t>
            </a:r>
            <a:endParaRPr lang="en-US" sz="2800">
              <a:cs typeface="+mn-lt"/>
            </a:endParaRPr>
          </a:p>
          <a:p>
            <a:pPr marL="0" indent="0">
              <a:buNone/>
            </a:pPr>
            <a:endParaRPr lang="en-US">
              <a:cs typeface="Arial"/>
            </a:endParaRPr>
          </a:p>
          <a:p>
            <a:pPr marL="0" indent="0">
              <a:buNone/>
            </a:pPr>
            <a:endParaRPr lang="en-US">
              <a:cs typeface="Arial"/>
            </a:endParaRPr>
          </a:p>
          <a:p>
            <a:pPr marL="0" indent="0">
              <a:buNone/>
            </a:pPr>
            <a:endParaRPr lang="en-US">
              <a:cs typeface="Arial"/>
            </a:endParaRPr>
          </a:p>
          <a:p>
            <a:pPr marL="0" indent="0" eaLnBrk="1" hangingPunct="1">
              <a:buNone/>
            </a:pPr>
            <a:endParaRPr lang="en-US" altLang="en-US">
              <a:cs typeface="Arial"/>
            </a:endParaRPr>
          </a:p>
          <a:p>
            <a:pPr eaLnBrk="1" hangingPunct="1"/>
            <a:endParaRPr lang="en-US" altLang="en-US">
              <a:cs typeface="Arial"/>
            </a:endParaRPr>
          </a:p>
          <a:p>
            <a:pPr eaLnBrk="1" hangingPunct="1"/>
            <a:endParaRPr lang="en-US" altLang="en-US">
              <a:cs typeface="Arial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F390283-8AA7-A3D9-0051-55005A585C97}"/>
              </a:ext>
            </a:extLst>
          </p:cNvPr>
          <p:cNvSpPr/>
          <p:nvPr/>
        </p:nvSpPr>
        <p:spPr bwMode="auto">
          <a:xfrm>
            <a:off x="577083" y="3510086"/>
            <a:ext cx="1096286" cy="280386"/>
          </a:xfrm>
          <a:prstGeom prst="roundRect">
            <a:avLst>
              <a:gd name="adj" fmla="val 20494"/>
            </a:avLst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400">
                <a:solidFill>
                  <a:schemeClr val="bg1"/>
                </a:solidFill>
                <a:latin typeface="Arial" panose="020B0604020202090204" pitchFamily="34" charset="0"/>
              </a:rPr>
              <a:t>class C</a:t>
            </a:r>
            <a:endParaRPr kumimoji="0" lang="en-SG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080B1AB-6A32-3088-BEF5-961B6461F346}"/>
              </a:ext>
            </a:extLst>
          </p:cNvPr>
          <p:cNvSpPr/>
          <p:nvPr/>
        </p:nvSpPr>
        <p:spPr bwMode="auto">
          <a:xfrm>
            <a:off x="1890067" y="3500526"/>
            <a:ext cx="3251900" cy="280386"/>
          </a:xfrm>
          <a:prstGeom prst="roundRect">
            <a:avLst>
              <a:gd name="adj" fmla="val 20494"/>
            </a:avLst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SG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8DC0E5-D9C8-6F96-A916-80159D8E7564}"/>
              </a:ext>
            </a:extLst>
          </p:cNvPr>
          <p:cNvSpPr txBox="1"/>
          <p:nvPr/>
        </p:nvSpPr>
        <p:spPr>
          <a:xfrm>
            <a:off x="2193539" y="3480616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+mn-lt"/>
              </a:rPr>
              <a:t>t0</a:t>
            </a:r>
            <a:endParaRPr lang="en-SG" sz="140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B3ABDC-382B-3B99-E856-9192CE30F8AB}"/>
              </a:ext>
            </a:extLst>
          </p:cNvPr>
          <p:cNvCxnSpPr/>
          <p:nvPr/>
        </p:nvCxnSpPr>
        <p:spPr bwMode="auto">
          <a:xfrm>
            <a:off x="4335167" y="3404209"/>
            <a:ext cx="0" cy="4191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0BAF6B-38AF-BAC6-287D-A2649F889974}"/>
              </a:ext>
            </a:extLst>
          </p:cNvPr>
          <p:cNvSpPr txBox="1"/>
          <p:nvPr/>
        </p:nvSpPr>
        <p:spPr>
          <a:xfrm>
            <a:off x="3776916" y="3484808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+mn-lt"/>
              </a:rPr>
              <a:t>t2</a:t>
            </a:r>
            <a:endParaRPr lang="en-SG" sz="14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AE8DFD-8955-C839-71C8-988AEC6D42EE}"/>
              </a:ext>
            </a:extLst>
          </p:cNvPr>
          <p:cNvSpPr txBox="1"/>
          <p:nvPr/>
        </p:nvSpPr>
        <p:spPr>
          <a:xfrm>
            <a:off x="4607932" y="3484808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+mn-lt"/>
              </a:rPr>
              <a:t>t3</a:t>
            </a:r>
            <a:endParaRPr lang="en-SG" sz="14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E9A545-D0C3-1246-CCA0-E7868F6968DD}"/>
              </a:ext>
            </a:extLst>
          </p:cNvPr>
          <p:cNvSpPr/>
          <p:nvPr/>
        </p:nvSpPr>
        <p:spPr bwMode="auto">
          <a:xfrm>
            <a:off x="2746408" y="3500526"/>
            <a:ext cx="773730" cy="280386"/>
          </a:xfrm>
          <a:prstGeom prst="rect">
            <a:avLst/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SG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0E222C-E65D-DB9B-319C-DB8CA55D2C07}"/>
              </a:ext>
            </a:extLst>
          </p:cNvPr>
          <p:cNvSpPr txBox="1"/>
          <p:nvPr/>
        </p:nvSpPr>
        <p:spPr>
          <a:xfrm>
            <a:off x="2994525" y="3480615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+mn-lt"/>
              </a:rPr>
              <a:t>t1</a:t>
            </a:r>
            <a:endParaRPr lang="en-SG" sz="140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AF758E9-7287-C371-9AFB-5D4D868661EE}"/>
              </a:ext>
            </a:extLst>
          </p:cNvPr>
          <p:cNvCxnSpPr>
            <a:cxnSpLocks/>
          </p:cNvCxnSpPr>
          <p:nvPr/>
        </p:nvCxnSpPr>
        <p:spPr bwMode="auto">
          <a:xfrm>
            <a:off x="2744379" y="3442898"/>
            <a:ext cx="0" cy="38041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44AA472-6D8B-B2CC-C268-4E3F9145AAA7}"/>
              </a:ext>
            </a:extLst>
          </p:cNvPr>
          <p:cNvCxnSpPr/>
          <p:nvPr/>
        </p:nvCxnSpPr>
        <p:spPr bwMode="auto">
          <a:xfrm>
            <a:off x="3533038" y="3442898"/>
            <a:ext cx="0" cy="4191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5E7408E-3156-D788-D62F-E54575423610}"/>
              </a:ext>
            </a:extLst>
          </p:cNvPr>
          <p:cNvSpPr txBox="1"/>
          <p:nvPr/>
        </p:nvSpPr>
        <p:spPr>
          <a:xfrm>
            <a:off x="5536191" y="3484745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+mn-lt"/>
              </a:rPr>
              <a:t>r0</a:t>
            </a:r>
            <a:endParaRPr lang="en-SG" sz="14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2D5D43C-0D20-B44F-AB63-BB0B1F3AA875}"/>
              </a:ext>
            </a:extLst>
          </p:cNvPr>
          <p:cNvSpPr txBox="1"/>
          <p:nvPr/>
        </p:nvSpPr>
        <p:spPr>
          <a:xfrm>
            <a:off x="3226871" y="3194314"/>
            <a:ext cx="575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+mn-lt"/>
              </a:rPr>
              <a:t>Time</a:t>
            </a:r>
            <a:endParaRPr lang="en-SG" sz="1400">
              <a:latin typeface="+mn-lt"/>
            </a:endParaRPr>
          </a:p>
        </p:txBody>
      </p:sp>
      <p:pic>
        <p:nvPicPr>
          <p:cNvPr id="86" name="Picture 85" descr="A picture containing text&#10;&#10;Description automatically generated">
            <a:extLst>
              <a:ext uri="{FF2B5EF4-FFF2-40B4-BE49-F238E27FC236}">
                <a16:creationId xmlns:a16="http://schemas.microsoft.com/office/drawing/2014/main" id="{06E979A7-39A9-4C01-34D1-C8AB00436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3189" y="2824965"/>
            <a:ext cx="359695" cy="365792"/>
          </a:xfrm>
          <a:prstGeom prst="rect">
            <a:avLst/>
          </a:prstGeom>
        </p:spPr>
      </p:pic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DFDB055A-2059-B91C-179B-397A8F24DFC8}"/>
              </a:ext>
            </a:extLst>
          </p:cNvPr>
          <p:cNvSpPr/>
          <p:nvPr/>
        </p:nvSpPr>
        <p:spPr bwMode="auto">
          <a:xfrm>
            <a:off x="5366472" y="3499310"/>
            <a:ext cx="3251900" cy="280386"/>
          </a:xfrm>
          <a:prstGeom prst="roundRect">
            <a:avLst>
              <a:gd name="adj" fmla="val 20494"/>
            </a:avLst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SG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5A43BDA-DF8E-0598-9F06-70DEA01CDF04}"/>
              </a:ext>
            </a:extLst>
          </p:cNvPr>
          <p:cNvSpPr txBox="1"/>
          <p:nvPr/>
        </p:nvSpPr>
        <p:spPr>
          <a:xfrm>
            <a:off x="5565761" y="3466548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+mn-lt"/>
              </a:rPr>
              <a:t>r0</a:t>
            </a:r>
            <a:endParaRPr lang="en-SG" sz="140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F0A31B4B-97BE-F823-E116-F64DD74D37C4}"/>
              </a:ext>
            </a:extLst>
          </p:cNvPr>
          <p:cNvCxnSpPr/>
          <p:nvPr/>
        </p:nvCxnSpPr>
        <p:spPr bwMode="auto">
          <a:xfrm>
            <a:off x="6037075" y="3417286"/>
            <a:ext cx="0" cy="4191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10F55BF-3892-7A01-398A-D7A5A5C555EF}"/>
              </a:ext>
            </a:extLst>
          </p:cNvPr>
          <p:cNvCxnSpPr/>
          <p:nvPr/>
        </p:nvCxnSpPr>
        <p:spPr bwMode="auto">
          <a:xfrm>
            <a:off x="6690657" y="3423739"/>
            <a:ext cx="0" cy="4191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8781B09-2A59-A838-15C5-508B2E717E74}"/>
              </a:ext>
            </a:extLst>
          </p:cNvPr>
          <p:cNvCxnSpPr/>
          <p:nvPr/>
        </p:nvCxnSpPr>
        <p:spPr bwMode="auto">
          <a:xfrm>
            <a:off x="7329987" y="3402993"/>
            <a:ext cx="0" cy="4191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A04BE61F-B71D-3722-43CF-2C409C12DE41}"/>
              </a:ext>
            </a:extLst>
          </p:cNvPr>
          <p:cNvSpPr txBox="1"/>
          <p:nvPr/>
        </p:nvSpPr>
        <p:spPr>
          <a:xfrm>
            <a:off x="6849703" y="3483592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+mn-lt"/>
              </a:rPr>
              <a:t>r2</a:t>
            </a:r>
            <a:endParaRPr lang="en-SG" sz="14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051643C-8AFE-CF9E-AAE4-E9501925FAF0}"/>
              </a:ext>
            </a:extLst>
          </p:cNvPr>
          <p:cNvSpPr txBox="1"/>
          <p:nvPr/>
        </p:nvSpPr>
        <p:spPr>
          <a:xfrm>
            <a:off x="7484601" y="3483592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+mn-lt"/>
              </a:rPr>
              <a:t>r3</a:t>
            </a:r>
            <a:endParaRPr lang="en-SG" sz="14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EDCD9DC-96FB-B268-7464-823BA72DFC31}"/>
              </a:ext>
            </a:extLst>
          </p:cNvPr>
          <p:cNvSpPr txBox="1"/>
          <p:nvPr/>
        </p:nvSpPr>
        <p:spPr>
          <a:xfrm>
            <a:off x="6189773" y="3479399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+mn-lt"/>
              </a:rPr>
              <a:t>r1</a:t>
            </a:r>
            <a:endParaRPr lang="en-SG" sz="14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280B0053-C3DE-4F72-2BCD-29D0C793FFCC}"/>
              </a:ext>
            </a:extLst>
          </p:cNvPr>
          <p:cNvSpPr/>
          <p:nvPr/>
        </p:nvSpPr>
        <p:spPr bwMode="auto">
          <a:xfrm>
            <a:off x="7958749" y="3498462"/>
            <a:ext cx="659624" cy="280386"/>
          </a:xfrm>
          <a:prstGeom prst="roundRect">
            <a:avLst>
              <a:gd name="adj" fmla="val 18795"/>
            </a:avLst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SG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9F16201-00AC-3511-A5B8-958499F932C6}"/>
              </a:ext>
            </a:extLst>
          </p:cNvPr>
          <p:cNvSpPr txBox="1"/>
          <p:nvPr/>
        </p:nvSpPr>
        <p:spPr>
          <a:xfrm>
            <a:off x="8128074" y="3479902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+mn-lt"/>
              </a:rPr>
              <a:t>r4</a:t>
            </a:r>
            <a:endParaRPr lang="en-SG" sz="140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A0159A6-8AD4-96A3-3220-57545B951B80}"/>
              </a:ext>
            </a:extLst>
          </p:cNvPr>
          <p:cNvCxnSpPr/>
          <p:nvPr/>
        </p:nvCxnSpPr>
        <p:spPr bwMode="auto">
          <a:xfrm>
            <a:off x="7965786" y="3475659"/>
            <a:ext cx="0" cy="4191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6C3D9DA4-E679-AED7-BABF-90377A11B0D8}"/>
              </a:ext>
            </a:extLst>
          </p:cNvPr>
          <p:cNvSpPr txBox="1"/>
          <p:nvPr/>
        </p:nvSpPr>
        <p:spPr>
          <a:xfrm>
            <a:off x="6759877" y="3194314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+mn-lt"/>
              </a:rPr>
              <a:t>Room</a:t>
            </a:r>
            <a:endParaRPr lang="en-SG" sz="1400">
              <a:latin typeface="+mn-lt"/>
            </a:endParaRPr>
          </a:p>
        </p:txBody>
      </p:sp>
      <p:pic>
        <p:nvPicPr>
          <p:cNvPr id="132" name="Picture 131" descr="A picture containing dark, night&#10;&#10;Description automatically generated">
            <a:extLst>
              <a:ext uri="{FF2B5EF4-FFF2-40B4-BE49-F238E27FC236}">
                <a16:creationId xmlns:a16="http://schemas.microsoft.com/office/drawing/2014/main" id="{161C5B85-C1B4-CF9D-CE47-92B19D207E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8972" y="2836296"/>
            <a:ext cx="365792" cy="365792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5EA3085B-F557-7C3D-7D22-D6E204BEF083}"/>
              </a:ext>
            </a:extLst>
          </p:cNvPr>
          <p:cNvSpPr txBox="1"/>
          <p:nvPr/>
        </p:nvSpPr>
        <p:spPr>
          <a:xfrm>
            <a:off x="801716" y="4039736"/>
            <a:ext cx="118264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>
                <a:latin typeface="Arial"/>
                <a:ea typeface="MS PGothic"/>
                <a:cs typeface="Times New Roman"/>
              </a:rPr>
              <a:t>CS 606</a:t>
            </a:r>
            <a:endParaRPr lang="en-GB" sz="1600">
              <a:latin typeface="Arial"/>
              <a:cs typeface="Times New Roman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BE6EF4C-4CD9-0E7C-BC87-E33ACBB529FB}"/>
              </a:ext>
            </a:extLst>
          </p:cNvPr>
          <p:cNvSpPr txBox="1"/>
          <p:nvPr/>
        </p:nvSpPr>
        <p:spPr>
          <a:xfrm>
            <a:off x="2065686" y="4039736"/>
            <a:ext cx="289332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>
                <a:latin typeface="Arial"/>
                <a:ea typeface="MS PGothic"/>
                <a:cs typeface="Times New Roman"/>
              </a:rPr>
              <a:t>Saturday 12:00pm – 3:15pm</a:t>
            </a:r>
          </a:p>
          <a:p>
            <a:endParaRPr lang="en-GB" sz="1600">
              <a:latin typeface="Arial"/>
              <a:ea typeface="MS PGothic"/>
              <a:cs typeface="Times New Roman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A0AEFA4-103A-F66C-1971-22BF62D18092}"/>
              </a:ext>
            </a:extLst>
          </p:cNvPr>
          <p:cNvSpPr txBox="1"/>
          <p:nvPr/>
        </p:nvSpPr>
        <p:spPr>
          <a:xfrm>
            <a:off x="5302157" y="4087503"/>
            <a:ext cx="351429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>
                <a:latin typeface="Arial"/>
                <a:ea typeface="MS PGothic"/>
                <a:cs typeface="Times New Roman"/>
              </a:rPr>
              <a:t>SCIS SR2-2 (</a:t>
            </a:r>
            <a:r>
              <a:rPr lang="en-GB" sz="1600">
                <a:solidFill>
                  <a:srgbClr val="FF0000"/>
                </a:solidFill>
                <a:latin typeface="Arial"/>
                <a:ea typeface="MS PGothic"/>
                <a:cs typeface="Times New Roman"/>
              </a:rPr>
              <a:t>unavailable</a:t>
            </a:r>
            <a:r>
              <a:rPr lang="en-GB" sz="1600">
                <a:latin typeface="Arial"/>
                <a:ea typeface="MS PGothic"/>
                <a:cs typeface="Times New Roman"/>
              </a:rPr>
              <a:t> on week 4 Saturday noon)</a:t>
            </a:r>
          </a:p>
          <a:p>
            <a:endParaRPr lang="en-US">
              <a:cs typeface="Times New Roman" panose="02020603050405020304" pitchFamily="18" charset="0"/>
            </a:endParaRPr>
          </a:p>
          <a:p>
            <a:r>
              <a:rPr lang="en-GB" sz="1600">
                <a:latin typeface="Arial"/>
                <a:ea typeface="MS PGothic"/>
                <a:cs typeface="Times New Roman"/>
              </a:rPr>
              <a:t>SOE  SR2-4</a:t>
            </a:r>
            <a:endParaRPr lang="en-GB" sz="1600">
              <a:latin typeface="Arial"/>
              <a:cs typeface="Times New Roman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183CB4E-415E-4055-8809-EBC530CAF876}"/>
              </a:ext>
            </a:extLst>
          </p:cNvPr>
          <p:cNvSpPr/>
          <p:nvPr/>
        </p:nvSpPr>
        <p:spPr bwMode="auto">
          <a:xfrm>
            <a:off x="1984358" y="4042954"/>
            <a:ext cx="2893325" cy="338554"/>
          </a:xfrm>
          <a:prstGeom prst="roundRect">
            <a:avLst/>
          </a:prstGeom>
          <a:noFill/>
          <a:ln w="19050" cap="flat" cmpd="sng" algn="ctr">
            <a:solidFill>
              <a:srgbClr val="CC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SG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AB5303D-62EE-496A-9702-9BE8621CD7B0}"/>
              </a:ext>
            </a:extLst>
          </p:cNvPr>
          <p:cNvSpPr/>
          <p:nvPr/>
        </p:nvSpPr>
        <p:spPr bwMode="auto">
          <a:xfrm>
            <a:off x="5322876" y="4743736"/>
            <a:ext cx="3457086" cy="654632"/>
          </a:xfrm>
          <a:prstGeom prst="roundRect">
            <a:avLst/>
          </a:prstGeom>
          <a:noFill/>
          <a:ln w="19050" cap="flat" cmpd="sng" algn="ctr">
            <a:solidFill>
              <a:srgbClr val="CC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2075" tIns="46038" rIns="92075" bIns="46038" numCol="1" rtlCol="0" anchor="ctr" anchorCtr="0" compatLnSpc="1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SG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C05FEFE-9651-4EBE-A932-4D7201B6489F}"/>
              </a:ext>
            </a:extLst>
          </p:cNvPr>
          <p:cNvSpPr/>
          <p:nvPr/>
        </p:nvSpPr>
        <p:spPr bwMode="auto">
          <a:xfrm>
            <a:off x="732368" y="4033035"/>
            <a:ext cx="1035896" cy="345255"/>
          </a:xfrm>
          <a:prstGeom prst="roundRect">
            <a:avLst/>
          </a:prstGeom>
          <a:noFill/>
          <a:ln w="19050" cap="flat" cmpd="sng" algn="ctr">
            <a:solidFill>
              <a:srgbClr val="CC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2075" tIns="46038" rIns="92075" bIns="46038" numCol="1" rtlCol="0" anchor="ctr" anchorCtr="0" compatLnSpc="1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SG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B622586-A3A7-4931-96EF-9931C2031EDB}"/>
              </a:ext>
            </a:extLst>
          </p:cNvPr>
          <p:cNvCxnSpPr>
            <a:stCxn id="55" idx="3"/>
            <a:endCxn id="2" idx="1"/>
          </p:cNvCxnSpPr>
          <p:nvPr/>
        </p:nvCxnSpPr>
        <p:spPr bwMode="auto">
          <a:xfrm>
            <a:off x="1768264" y="4205663"/>
            <a:ext cx="216094" cy="656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CC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22D2A5A-5929-404D-B99B-1B6C3E543687}"/>
              </a:ext>
            </a:extLst>
          </p:cNvPr>
          <p:cNvCxnSpPr>
            <a:cxnSpLocks/>
            <a:endCxn id="3" idx="1"/>
          </p:cNvCxnSpPr>
          <p:nvPr/>
        </p:nvCxnSpPr>
        <p:spPr bwMode="auto">
          <a:xfrm>
            <a:off x="4869969" y="4188238"/>
            <a:ext cx="459813" cy="86900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CC99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69521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91465"/>
            <a:ext cx="8609330" cy="643890"/>
          </a:xfrm>
        </p:spPr>
        <p:txBody>
          <a:bodyPr wrap="square"/>
          <a:lstStyle/>
          <a:p>
            <a:pPr eaLnBrk="1" hangingPunct="1"/>
            <a:r>
              <a:rPr lang="en-US" altLang="en-US">
                <a:solidFill>
                  <a:srgbClr val="CC9900"/>
                </a:solidFill>
                <a:ea typeface="MS PGothic"/>
              </a:rPr>
              <a:t>2.Problem Definition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5F9A01-A813-BC4A-C2F0-FC9BF38C5B9B}"/>
              </a:ext>
            </a:extLst>
          </p:cNvPr>
          <p:cNvSpPr txBox="1"/>
          <p:nvPr/>
        </p:nvSpPr>
        <p:spPr>
          <a:xfrm>
            <a:off x="826904" y="2539996"/>
            <a:ext cx="76169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endParaRPr lang="en-GB" sz="1800"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F22511-5AF0-BBF2-26E9-1CFD8955881A}"/>
              </a:ext>
            </a:extLst>
          </p:cNvPr>
          <p:cNvSpPr txBox="1"/>
          <p:nvPr/>
        </p:nvSpPr>
        <p:spPr>
          <a:xfrm>
            <a:off x="824387" y="2319251"/>
            <a:ext cx="700534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GB" sz="1800">
                <a:latin typeface="+mn-lt"/>
                <a:ea typeface="MS PGothic"/>
                <a:cs typeface="Times New Roman"/>
              </a:rPr>
              <a:t>Each course has multiple </a:t>
            </a:r>
            <a:r>
              <a:rPr lang="en-GB" sz="1800" b="1">
                <a:latin typeface="+mn-lt"/>
                <a:ea typeface="MS PGothic"/>
                <a:cs typeface="Times New Roman"/>
              </a:rPr>
              <a:t>subparts</a:t>
            </a:r>
          </a:p>
          <a:p>
            <a:pPr marL="342900" indent="-342900">
              <a:buFont typeface="Arial"/>
              <a:buChar char="•"/>
            </a:pPr>
            <a:r>
              <a:rPr lang="en-GB" sz="1800">
                <a:latin typeface="+mn-lt"/>
                <a:ea typeface="MS PGothic"/>
                <a:cs typeface="Times New Roman"/>
              </a:rPr>
              <a:t>Each subpart has multiple </a:t>
            </a:r>
            <a:r>
              <a:rPr lang="en-GB" sz="1800" b="1">
                <a:latin typeface="+mn-lt"/>
                <a:ea typeface="MS PGothic"/>
                <a:cs typeface="Times New Roman"/>
              </a:rPr>
              <a:t>classes</a:t>
            </a:r>
          </a:p>
          <a:p>
            <a:pPr marL="342900" indent="-342900">
              <a:buFont typeface="Arial,Sans-Serif"/>
              <a:buChar char="•"/>
            </a:pPr>
            <a:r>
              <a:rPr lang="en-GB" sz="1800">
                <a:latin typeface="+mn-lt"/>
                <a:ea typeface="MS PGothic"/>
                <a:cs typeface="Times New Roman"/>
              </a:rPr>
              <a:t>A student need to choose </a:t>
            </a:r>
            <a:r>
              <a:rPr lang="en-GB" sz="1800" b="1">
                <a:latin typeface="+mn-lt"/>
                <a:ea typeface="MS PGothic"/>
                <a:cs typeface="Times New Roman"/>
              </a:rPr>
              <a:t>one class in each subpart </a:t>
            </a:r>
            <a:r>
              <a:rPr lang="en-GB" sz="1800">
                <a:latin typeface="+mn-lt"/>
                <a:ea typeface="MS PGothic"/>
                <a:cs typeface="Times New Roman"/>
              </a:rPr>
              <a:t>for each course</a:t>
            </a:r>
          </a:p>
          <a:p>
            <a:pPr marL="342900" indent="-342900">
              <a:buFont typeface="Arial,Sans-Serif"/>
              <a:buChar char="•"/>
            </a:pPr>
            <a:r>
              <a:rPr lang="en-GB" sz="1800">
                <a:latin typeface="+mn-lt"/>
                <a:ea typeface="MS PGothic"/>
                <a:cs typeface="Times New Roman"/>
              </a:rPr>
              <a:t>Some class has</a:t>
            </a:r>
            <a:r>
              <a:rPr lang="en-GB" sz="1800" b="1">
                <a:latin typeface="+mn-lt"/>
                <a:ea typeface="MS PGothic"/>
                <a:cs typeface="Times New Roman"/>
              </a:rPr>
              <a:t> prerequisites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EFE8B05-5659-FC1C-B81F-46575B341759}"/>
              </a:ext>
            </a:extLst>
          </p:cNvPr>
          <p:cNvGrpSpPr/>
          <p:nvPr/>
        </p:nvGrpSpPr>
        <p:grpSpPr>
          <a:xfrm>
            <a:off x="1665932" y="3867248"/>
            <a:ext cx="5942441" cy="2576403"/>
            <a:chOff x="1504838" y="3644785"/>
            <a:chExt cx="5942441" cy="2576403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D5BFEBE-0515-4B36-83F5-B017DB69A0E1}"/>
                </a:ext>
              </a:extLst>
            </p:cNvPr>
            <p:cNvSpPr/>
            <p:nvPr/>
          </p:nvSpPr>
          <p:spPr bwMode="auto">
            <a:xfrm>
              <a:off x="1504838" y="3644785"/>
              <a:ext cx="5889610" cy="280386"/>
            </a:xfrm>
            <a:prstGeom prst="roundRect">
              <a:avLst>
                <a:gd name="adj" fmla="val 20494"/>
              </a:avLst>
            </a:prstGeom>
            <a:solidFill>
              <a:srgbClr val="CC99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2075" tIns="46038" rIns="92075" bIns="46038" numCol="1" rtlCol="0" anchor="ctr" anchorCtr="0" compatLnSpc="1"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1400">
                  <a:solidFill>
                    <a:schemeClr val="bg1"/>
                  </a:solidFill>
                  <a:latin typeface="Arial" panose="020B0604020202090204" pitchFamily="34" charset="0"/>
                </a:rPr>
                <a:t>Course A</a:t>
              </a:r>
              <a:endParaRPr kumimoji="0" lang="en-SG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90204" pitchFamily="34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2BF641A-0421-4946-AA91-99582BB8FE4F}"/>
                </a:ext>
              </a:extLst>
            </p:cNvPr>
            <p:cNvSpPr/>
            <p:nvPr/>
          </p:nvSpPr>
          <p:spPr bwMode="auto">
            <a:xfrm>
              <a:off x="1504838" y="4047120"/>
              <a:ext cx="1463914" cy="522838"/>
            </a:xfrm>
            <a:prstGeom prst="roundRect">
              <a:avLst>
                <a:gd name="adj" fmla="val 20494"/>
              </a:avLst>
            </a:prstGeom>
            <a:solidFill>
              <a:srgbClr val="CC99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2075" tIns="46038" rIns="92075" bIns="46038" numCol="1" rtlCol="0" anchor="ctr" anchorCtr="0" compatLnSpc="1"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sz="1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90204" pitchFamily="34" charset="0"/>
                </a:rPr>
                <a:t>Subpart 20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sz="1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90204" pitchFamily="34" charset="0"/>
                </a:rPr>
                <a:t>Lecture</a:t>
              </a:r>
              <a:endParaRPr kumimoji="0" lang="en-SG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90204" pitchFamily="34" charset="0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48ABE5C-C7C1-424A-8CEE-E820D9992ACA}"/>
                </a:ext>
              </a:extLst>
            </p:cNvPr>
            <p:cNvSpPr/>
            <p:nvPr/>
          </p:nvSpPr>
          <p:spPr bwMode="auto">
            <a:xfrm>
              <a:off x="3717686" y="4047120"/>
              <a:ext cx="1463914" cy="522837"/>
            </a:xfrm>
            <a:prstGeom prst="roundRect">
              <a:avLst>
                <a:gd name="adj" fmla="val 20494"/>
              </a:avLst>
            </a:prstGeom>
            <a:solidFill>
              <a:srgbClr val="CC99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2075" tIns="46038" rIns="92075" bIns="46038" numCol="1" rtlCol="0" anchor="ctr" anchorCtr="0" compatLnSpc="1"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sz="1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90204" pitchFamily="34" charset="0"/>
                </a:rPr>
                <a:t>Subpart 21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1400">
                  <a:solidFill>
                    <a:schemeClr val="bg1"/>
                  </a:solidFill>
                  <a:latin typeface="Arial" panose="020B0604020202090204" pitchFamily="34" charset="0"/>
                </a:rPr>
                <a:t>Tutorial</a:t>
              </a:r>
              <a:endParaRPr kumimoji="0" lang="en-SG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90204" pitchFamily="34" charset="0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4671F0B-157B-49BF-AA72-2EB83E55E800}"/>
                </a:ext>
              </a:extLst>
            </p:cNvPr>
            <p:cNvSpPr/>
            <p:nvPr/>
          </p:nvSpPr>
          <p:spPr bwMode="auto">
            <a:xfrm>
              <a:off x="5924438" y="4051557"/>
              <a:ext cx="1463914" cy="518400"/>
            </a:xfrm>
            <a:prstGeom prst="roundRect">
              <a:avLst>
                <a:gd name="adj" fmla="val 20494"/>
              </a:avLst>
            </a:prstGeom>
            <a:solidFill>
              <a:srgbClr val="CC99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2075" tIns="46038" rIns="92075" bIns="46038" numCol="1" rtlCol="0" anchor="ctr" anchorCtr="0" compatLnSpc="1"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sz="1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90204" pitchFamily="34" charset="0"/>
                </a:rPr>
                <a:t>Subpart 22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1400">
                  <a:solidFill>
                    <a:schemeClr val="bg1"/>
                  </a:solidFill>
                  <a:latin typeface="Arial" panose="020B0604020202090204" pitchFamily="34" charset="0"/>
                </a:rPr>
                <a:t>Lab</a:t>
              </a:r>
              <a:endParaRPr kumimoji="0" lang="en-SG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90204" pitchFamily="34" charset="0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F9FB66F-96A4-4165-B953-58A54D084E55}"/>
                </a:ext>
              </a:extLst>
            </p:cNvPr>
            <p:cNvSpPr/>
            <p:nvPr/>
          </p:nvSpPr>
          <p:spPr bwMode="auto">
            <a:xfrm>
              <a:off x="1504838" y="4691907"/>
              <a:ext cx="1463914" cy="259051"/>
            </a:xfrm>
            <a:prstGeom prst="roundRect">
              <a:avLst>
                <a:gd name="adj" fmla="val 20494"/>
              </a:avLst>
            </a:prstGeom>
            <a:solidFill>
              <a:srgbClr val="CC9900">
                <a:alpha val="5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2075" tIns="46038" rIns="92075" bIns="46038" numCol="1" rtlCol="0" anchor="ctr" anchorCtr="0" compatLnSpc="1"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sz="1400" b="0" i="0" u="none" strike="noStrike" cap="none" normalizeH="0" baseline="0">
                  <a:ln>
                    <a:noFill/>
                  </a:ln>
                  <a:effectLst/>
                  <a:latin typeface="Arial" panose="020B0604020202090204" pitchFamily="34" charset="0"/>
                </a:rPr>
                <a:t>Class 120 </a:t>
              </a:r>
              <a:endParaRPr kumimoji="0" lang="en-SG" sz="1400" b="0" i="0" u="none" strike="noStrike" cap="none" normalizeH="0" baseline="0">
                <a:ln>
                  <a:noFill/>
                </a:ln>
                <a:effectLst/>
                <a:latin typeface="Arial" panose="020B0604020202090204" pitchFamily="34" charset="0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E71FD44-085F-4927-A0D4-471C69E801B4}"/>
                </a:ext>
              </a:extLst>
            </p:cNvPr>
            <p:cNvSpPr/>
            <p:nvPr/>
          </p:nvSpPr>
          <p:spPr bwMode="auto">
            <a:xfrm>
              <a:off x="1504838" y="5072907"/>
              <a:ext cx="1463914" cy="259051"/>
            </a:xfrm>
            <a:prstGeom prst="roundRect">
              <a:avLst>
                <a:gd name="adj" fmla="val 20494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2075" tIns="46038" rIns="92075" bIns="46038" numCol="1" rtlCol="0" anchor="ctr" anchorCtr="0" compatLnSpc="1"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sz="1400" b="0" i="0" u="none" strike="noStrike" cap="none" normalizeH="0" baseline="0">
                  <a:ln>
                    <a:noFill/>
                  </a:ln>
                  <a:effectLst/>
                  <a:latin typeface="Arial" panose="020B0604020202090204" pitchFamily="34" charset="0"/>
                </a:rPr>
                <a:t>Class 121 </a:t>
              </a:r>
              <a:endParaRPr kumimoji="0" lang="en-SG" sz="1400" b="0" i="0" u="none" strike="noStrike" cap="none" normalizeH="0" baseline="0">
                <a:ln>
                  <a:noFill/>
                </a:ln>
                <a:effectLst/>
                <a:latin typeface="Arial" panose="020B0604020202090204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EC98DEE-C558-47C9-BF10-0E550AEB8187}"/>
                </a:ext>
              </a:extLst>
            </p:cNvPr>
            <p:cNvSpPr/>
            <p:nvPr/>
          </p:nvSpPr>
          <p:spPr bwMode="auto">
            <a:xfrm>
              <a:off x="3717686" y="4691907"/>
              <a:ext cx="1463914" cy="259051"/>
            </a:xfrm>
            <a:prstGeom prst="roundRect">
              <a:avLst>
                <a:gd name="adj" fmla="val 20494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2075" tIns="46038" rIns="92075" bIns="46038" numCol="1" rtlCol="0" anchor="ctr" anchorCtr="0" compatLnSpc="1"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sz="1400" b="0" i="0" u="none" strike="noStrike" cap="none" normalizeH="0" baseline="0">
                  <a:ln>
                    <a:noFill/>
                  </a:ln>
                  <a:effectLst/>
                  <a:latin typeface="Arial" panose="020B0604020202090204" pitchFamily="34" charset="0"/>
                </a:rPr>
                <a:t>Class 122 </a:t>
              </a:r>
              <a:endParaRPr kumimoji="0" lang="en-SG" sz="1400" b="0" i="0" u="none" strike="noStrike" cap="none" normalizeH="0" baseline="0">
                <a:ln>
                  <a:noFill/>
                </a:ln>
                <a:effectLst/>
                <a:latin typeface="Arial" panose="020B0604020202090204" pitchFamily="34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E22D523-2FCD-409C-A2C3-89116C333B51}"/>
                </a:ext>
              </a:extLst>
            </p:cNvPr>
            <p:cNvSpPr/>
            <p:nvPr/>
          </p:nvSpPr>
          <p:spPr bwMode="auto">
            <a:xfrm>
              <a:off x="3717686" y="5072907"/>
              <a:ext cx="1463914" cy="259051"/>
            </a:xfrm>
            <a:prstGeom prst="roundRect">
              <a:avLst>
                <a:gd name="adj" fmla="val 20494"/>
              </a:avLst>
            </a:prstGeom>
            <a:solidFill>
              <a:srgbClr val="CC9900">
                <a:alpha val="5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2075" tIns="46038" rIns="92075" bIns="46038" numCol="1" rtlCol="0" anchor="ctr" anchorCtr="0" compatLnSpc="1"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sz="1400" b="0" i="0" u="none" strike="noStrike" cap="none" normalizeH="0" baseline="0">
                  <a:ln>
                    <a:noFill/>
                  </a:ln>
                  <a:effectLst/>
                  <a:latin typeface="Arial" panose="020B0604020202090204" pitchFamily="34" charset="0"/>
                </a:rPr>
                <a:t>Class 123 </a:t>
              </a:r>
              <a:endParaRPr kumimoji="0" lang="en-SG" sz="1400" b="0" i="0" u="none" strike="noStrike" cap="none" normalizeH="0" baseline="0">
                <a:ln>
                  <a:noFill/>
                </a:ln>
                <a:effectLst/>
                <a:latin typeface="Arial" panose="020B0604020202090204" pitchFamily="34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3751C0B0-46D3-4A85-AA87-9C2908BA7E68}"/>
                </a:ext>
              </a:extLst>
            </p:cNvPr>
            <p:cNvSpPr/>
            <p:nvPr/>
          </p:nvSpPr>
          <p:spPr bwMode="auto">
            <a:xfrm>
              <a:off x="3717686" y="5453907"/>
              <a:ext cx="1463914" cy="259051"/>
            </a:xfrm>
            <a:prstGeom prst="roundRect">
              <a:avLst>
                <a:gd name="adj" fmla="val 20494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2075" tIns="46038" rIns="92075" bIns="46038" numCol="1" rtlCol="0" anchor="ctr" anchorCtr="0" compatLnSpc="1"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sz="1400" b="0" i="0" u="none" strike="noStrike" cap="none" normalizeH="0" baseline="0">
                  <a:ln>
                    <a:noFill/>
                  </a:ln>
                  <a:effectLst/>
                  <a:latin typeface="Arial" panose="020B0604020202090204" pitchFamily="34" charset="0"/>
                </a:rPr>
                <a:t>Class 124 </a:t>
              </a:r>
              <a:endParaRPr kumimoji="0" lang="en-SG" sz="1400" b="0" i="0" u="none" strike="noStrike" cap="none" normalizeH="0" baseline="0">
                <a:ln>
                  <a:noFill/>
                </a:ln>
                <a:effectLst/>
                <a:latin typeface="Arial" panose="020B0604020202090204" pitchFamily="34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6D0E7EE-028D-44B8-9651-7ED319C169F3}"/>
                </a:ext>
              </a:extLst>
            </p:cNvPr>
            <p:cNvSpPr/>
            <p:nvPr/>
          </p:nvSpPr>
          <p:spPr bwMode="auto">
            <a:xfrm>
              <a:off x="5924438" y="4691907"/>
              <a:ext cx="1463914" cy="259051"/>
            </a:xfrm>
            <a:prstGeom prst="roundRect">
              <a:avLst>
                <a:gd name="adj" fmla="val 20494"/>
              </a:avLst>
            </a:prstGeom>
            <a:solidFill>
              <a:srgbClr val="CC9900">
                <a:alpha val="5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2075" tIns="46038" rIns="92075" bIns="46038" numCol="1" rtlCol="0" anchor="ctr" anchorCtr="0" compatLnSpc="1"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sz="1400" b="0" i="0" u="none" strike="noStrike" cap="none" normalizeH="0" baseline="0">
                  <a:ln>
                    <a:noFill/>
                  </a:ln>
                  <a:effectLst/>
                  <a:latin typeface="Arial" panose="020B0604020202090204" pitchFamily="34" charset="0"/>
                </a:rPr>
                <a:t>Class 125 </a:t>
              </a:r>
              <a:endParaRPr kumimoji="0" lang="en-SG" sz="1400" b="0" i="0" u="none" strike="noStrike" cap="none" normalizeH="0" baseline="0">
                <a:ln>
                  <a:noFill/>
                </a:ln>
                <a:effectLst/>
                <a:latin typeface="Arial" panose="020B0604020202090204" pitchFamily="34" charset="0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255F1C4-0459-473D-8787-9FFE062039A7}"/>
                </a:ext>
              </a:extLst>
            </p:cNvPr>
            <p:cNvCxnSpPr/>
            <p:nvPr/>
          </p:nvCxnSpPr>
          <p:spPr bwMode="auto">
            <a:xfrm>
              <a:off x="3308808" y="4047120"/>
              <a:ext cx="0" cy="166583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744F6F-AAFA-42C5-B5CD-E6957C04D4B6}"/>
                </a:ext>
              </a:extLst>
            </p:cNvPr>
            <p:cNvCxnSpPr/>
            <p:nvPr/>
          </p:nvCxnSpPr>
          <p:spPr bwMode="auto">
            <a:xfrm>
              <a:off x="5574488" y="4047120"/>
              <a:ext cx="0" cy="166583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3" name="Picture 2" descr="See the source image">
              <a:extLst>
                <a:ext uri="{FF2B5EF4-FFF2-40B4-BE49-F238E27FC236}">
                  <a16:creationId xmlns:a16="http://schemas.microsoft.com/office/drawing/2014/main" id="{E33FF24F-4FDD-4716-A314-3BD010463D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1245" y="4687692"/>
              <a:ext cx="255967" cy="213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See the source image">
              <a:extLst>
                <a:ext uri="{FF2B5EF4-FFF2-40B4-BE49-F238E27FC236}">
                  <a16:creationId xmlns:a16="http://schemas.microsoft.com/office/drawing/2014/main" id="{996542A5-CC95-4C84-B91B-B7247DD4E3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4093" y="5034621"/>
              <a:ext cx="255967" cy="213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See the source image">
              <a:extLst>
                <a:ext uri="{FF2B5EF4-FFF2-40B4-BE49-F238E27FC236}">
                  <a16:creationId xmlns:a16="http://schemas.microsoft.com/office/drawing/2014/main" id="{E2499807-26F6-49EC-B924-E0923009DD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1312" y="4666402"/>
              <a:ext cx="255967" cy="213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64A55F9-1159-4138-9E9B-FF5C5704A0D6}"/>
                </a:ext>
              </a:extLst>
            </p:cNvPr>
            <p:cNvCxnSpPr>
              <a:cxnSpLocks/>
              <a:stCxn id="14" idx="3"/>
              <a:endCxn id="17" idx="1"/>
            </p:cNvCxnSpPr>
            <p:nvPr/>
          </p:nvCxnSpPr>
          <p:spPr bwMode="auto">
            <a:xfrm>
              <a:off x="2968752" y="4821433"/>
              <a:ext cx="748934" cy="3810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FD7A0F0-E8AD-4860-84C9-AAF0A8B9C037}"/>
                </a:ext>
              </a:extLst>
            </p:cNvPr>
            <p:cNvCxnSpPr>
              <a:cxnSpLocks/>
              <a:stCxn id="15" idx="3"/>
              <a:endCxn id="18" idx="1"/>
            </p:cNvCxnSpPr>
            <p:nvPr/>
          </p:nvCxnSpPr>
          <p:spPr bwMode="auto">
            <a:xfrm>
              <a:off x="2968752" y="5202433"/>
              <a:ext cx="748934" cy="3810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B22E4F7-45ED-47FB-8E98-EF35F9E3CC1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84386" y="6058525"/>
              <a:ext cx="58566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415661-A13B-4172-840D-7B0FA1EA0194}"/>
                </a:ext>
              </a:extLst>
            </p:cNvPr>
            <p:cNvSpPr txBox="1"/>
            <p:nvPr/>
          </p:nvSpPr>
          <p:spPr>
            <a:xfrm>
              <a:off x="2706242" y="5882634"/>
              <a:ext cx="24753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latin typeface="+mn-lt"/>
                </a:rPr>
                <a:t>: precedence relationship</a:t>
              </a:r>
              <a:endParaRPr lang="en-SG" sz="1600">
                <a:latin typeface="+mn-lt"/>
              </a:endParaRPr>
            </a:p>
          </p:txBody>
        </p:sp>
      </p:grpSp>
      <p:sp>
        <p:nvSpPr>
          <p:cNvPr id="38" name="Rectangle 3">
            <a:extLst>
              <a:ext uri="{FF2B5EF4-FFF2-40B4-BE49-F238E27FC236}">
                <a16:creationId xmlns:a16="http://schemas.microsoft.com/office/drawing/2014/main" id="{ADD6F6D9-B14C-4477-8331-ABDCD1FB56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7243" y="1287887"/>
            <a:ext cx="8382000" cy="4647382"/>
          </a:xfrm>
        </p:spPr>
        <p:txBody>
          <a:bodyPr wrap="square"/>
          <a:lstStyle/>
          <a:p>
            <a:pPr marL="0" indent="0" eaLnBrk="1" hangingPunct="1">
              <a:buNone/>
            </a:pPr>
            <a:r>
              <a:rPr lang="en-US" altLang="en-US">
                <a:ea typeface="MS PGothic"/>
              </a:rPr>
              <a:t>2.1 Data</a:t>
            </a:r>
            <a:endParaRPr lang="en-US" altLang="en-GB">
              <a:solidFill>
                <a:srgbClr val="FF0000"/>
              </a:solidFill>
              <a:ea typeface="MS PGothic"/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US" sz="2800">
                <a:ea typeface="MS PGothic"/>
                <a:cs typeface="+mn-lt"/>
              </a:rPr>
              <a:t>Courses</a:t>
            </a:r>
          </a:p>
          <a:p>
            <a:pPr marL="0" indent="0">
              <a:buNone/>
            </a:pPr>
            <a:endParaRPr lang="en-US">
              <a:cs typeface="Arial"/>
            </a:endParaRPr>
          </a:p>
          <a:p>
            <a:pPr marL="0" indent="0">
              <a:buNone/>
            </a:pPr>
            <a:endParaRPr lang="en-US">
              <a:cs typeface="Arial"/>
            </a:endParaRPr>
          </a:p>
          <a:p>
            <a:pPr marL="0" indent="0">
              <a:buNone/>
            </a:pPr>
            <a:endParaRPr lang="en-US">
              <a:cs typeface="Arial"/>
            </a:endParaRPr>
          </a:p>
          <a:p>
            <a:pPr marL="0" indent="0" eaLnBrk="1" hangingPunct="1">
              <a:buNone/>
            </a:pPr>
            <a:endParaRPr lang="en-US" altLang="en-US">
              <a:cs typeface="Arial"/>
            </a:endParaRPr>
          </a:p>
          <a:p>
            <a:pPr eaLnBrk="1" hangingPunct="1"/>
            <a:endParaRPr lang="en-US" altLang="en-US">
              <a:cs typeface="Arial"/>
            </a:endParaRPr>
          </a:p>
          <a:p>
            <a:pPr eaLnBrk="1" hangingPunct="1"/>
            <a:endParaRPr lang="en-US" alt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7631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50585E0-2025-3D31-5A51-E1D4115722B7}"/>
              </a:ext>
            </a:extLst>
          </p:cNvPr>
          <p:cNvSpPr/>
          <p:nvPr/>
        </p:nvSpPr>
        <p:spPr bwMode="auto">
          <a:xfrm>
            <a:off x="4312267" y="2659293"/>
            <a:ext cx="1310184" cy="177420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GB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91465"/>
            <a:ext cx="8609330" cy="643890"/>
          </a:xfrm>
        </p:spPr>
        <p:txBody>
          <a:bodyPr wrap="square"/>
          <a:lstStyle/>
          <a:p>
            <a:pPr eaLnBrk="1" hangingPunct="1"/>
            <a:r>
              <a:rPr lang="en-US" altLang="en-US">
                <a:solidFill>
                  <a:srgbClr val="CC9900"/>
                </a:solidFill>
                <a:ea typeface="MS PGothic"/>
              </a:rPr>
              <a:t>2.Problem Definition 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377243" y="1287888"/>
            <a:ext cx="8382000" cy="1167644"/>
          </a:xfrm>
        </p:spPr>
        <p:txBody>
          <a:bodyPr wrap="square"/>
          <a:lstStyle/>
          <a:p>
            <a:pPr marL="0" indent="0" eaLnBrk="1" hangingPunct="1">
              <a:buNone/>
            </a:pPr>
            <a:r>
              <a:rPr lang="en-US" altLang="en-US">
                <a:ea typeface="MS PGothic"/>
              </a:rPr>
              <a:t>2.1 Data</a:t>
            </a:r>
            <a:endParaRPr lang="en-US" altLang="en-GB">
              <a:solidFill>
                <a:srgbClr val="FF0000"/>
              </a:solidFill>
              <a:ea typeface="MS PGothic"/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US" sz="2800">
                <a:ea typeface="MS PGothic"/>
                <a:cs typeface="+mn-lt"/>
              </a:rPr>
              <a:t>Students</a:t>
            </a:r>
            <a:endParaRPr lang="en-US" sz="2800">
              <a:cs typeface="+mn-lt"/>
            </a:endParaRPr>
          </a:p>
          <a:p>
            <a:pPr marL="858520" lvl="1">
              <a:buFont typeface="Arial"/>
              <a:buChar char="•"/>
            </a:pPr>
            <a:endParaRPr lang="en-US" sz="2400">
              <a:ea typeface="MS PGothic"/>
              <a:cs typeface="Arial"/>
            </a:endParaRPr>
          </a:p>
          <a:p>
            <a:pPr marL="0" indent="0">
              <a:buNone/>
            </a:pPr>
            <a:endParaRPr lang="en-US">
              <a:cs typeface="Arial"/>
            </a:endParaRPr>
          </a:p>
          <a:p>
            <a:pPr marL="0" indent="0">
              <a:buNone/>
            </a:pPr>
            <a:endParaRPr lang="en-US">
              <a:cs typeface="Arial"/>
            </a:endParaRPr>
          </a:p>
          <a:p>
            <a:pPr marL="0" indent="0">
              <a:buNone/>
            </a:pPr>
            <a:endParaRPr lang="en-US">
              <a:cs typeface="Arial"/>
            </a:endParaRPr>
          </a:p>
          <a:p>
            <a:pPr marL="0" indent="0" eaLnBrk="1" hangingPunct="1">
              <a:buNone/>
            </a:pPr>
            <a:endParaRPr lang="en-US" altLang="en-US">
              <a:cs typeface="Arial"/>
            </a:endParaRPr>
          </a:p>
          <a:p>
            <a:pPr eaLnBrk="1" hangingPunct="1"/>
            <a:endParaRPr lang="en-US" altLang="en-US">
              <a:cs typeface="Arial"/>
            </a:endParaRPr>
          </a:p>
          <a:p>
            <a:pPr eaLnBrk="1" hangingPunct="1"/>
            <a:endParaRPr lang="en-US" altLang="en-US">
              <a:cs typeface="Arial"/>
            </a:endParaRPr>
          </a:p>
          <a:p>
            <a:pPr eaLnBrk="1" hangingPunct="1"/>
            <a:endParaRPr lang="en-US" altLang="en-US">
              <a:cs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2B7FD96-ECF3-713A-C786-62C8590C780C}"/>
              </a:ext>
            </a:extLst>
          </p:cNvPr>
          <p:cNvGrpSpPr/>
          <p:nvPr/>
        </p:nvGrpSpPr>
        <p:grpSpPr>
          <a:xfrm>
            <a:off x="627332" y="3886289"/>
            <a:ext cx="1096286" cy="1414716"/>
            <a:chOff x="3006101" y="3927142"/>
            <a:chExt cx="1096286" cy="1414716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4B7A491-A2F6-9602-6F6D-6D396DF40F27}"/>
                </a:ext>
              </a:extLst>
            </p:cNvPr>
            <p:cNvSpPr/>
            <p:nvPr/>
          </p:nvSpPr>
          <p:spPr bwMode="auto">
            <a:xfrm>
              <a:off x="3006101" y="5061472"/>
              <a:ext cx="1096286" cy="280386"/>
            </a:xfrm>
            <a:prstGeom prst="roundRect">
              <a:avLst>
                <a:gd name="adj" fmla="val 20494"/>
              </a:avLst>
            </a:prstGeom>
            <a:solidFill>
              <a:srgbClr val="CC99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2075" tIns="46038" rIns="92075" bIns="46038" numCol="1" rtlCol="0" anchor="ctr" anchorCtr="0" compatLnSpc="1">
              <a:no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Arial"/>
                  <a:ea typeface="MS PGothic"/>
                  <a:cs typeface="Arial"/>
                </a:rPr>
                <a:t>student S</a:t>
              </a:r>
              <a:endParaRPr kumimoji="0" lang="en-SG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/>
                <a:ea typeface="MS PGothic"/>
                <a:cs typeface="Arial"/>
              </a:endParaRPr>
            </a:p>
          </p:txBody>
        </p:sp>
        <p:pic>
          <p:nvPicPr>
            <p:cNvPr id="11" name="Picture 17" descr="A picture containing table, console table&#10;&#10;Description automatically generated">
              <a:extLst>
                <a:ext uri="{FF2B5EF4-FFF2-40B4-BE49-F238E27FC236}">
                  <a16:creationId xmlns:a16="http://schemas.microsoft.com/office/drawing/2014/main" id="{0DFBBADB-933F-9BEF-AD36-60B511EF6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09331" y="3927142"/>
              <a:ext cx="1078175" cy="1057704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DCA79E0-D276-1746-141D-FB5906A01494}"/>
              </a:ext>
            </a:extLst>
          </p:cNvPr>
          <p:cNvGrpSpPr/>
          <p:nvPr/>
        </p:nvGrpSpPr>
        <p:grpSpPr>
          <a:xfrm>
            <a:off x="2319249" y="3007739"/>
            <a:ext cx="1187356" cy="1407891"/>
            <a:chOff x="5097439" y="3933967"/>
            <a:chExt cx="1187356" cy="1407891"/>
          </a:xfrm>
        </p:grpSpPr>
        <p:pic>
          <p:nvPicPr>
            <p:cNvPr id="13" name="Picture 14" descr="Icon&#10;&#10;Description automatically generated">
              <a:extLst>
                <a:ext uri="{FF2B5EF4-FFF2-40B4-BE49-F238E27FC236}">
                  <a16:creationId xmlns:a16="http://schemas.microsoft.com/office/drawing/2014/main" id="{644A66AB-2C71-87F7-3091-1C9855014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97439" y="3933967"/>
              <a:ext cx="1187356" cy="1160061"/>
            </a:xfrm>
            <a:prstGeom prst="rect">
              <a:avLst/>
            </a:prstGeom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053C13A-704E-E43B-0202-DA021035ACD8}"/>
                </a:ext>
              </a:extLst>
            </p:cNvPr>
            <p:cNvSpPr/>
            <p:nvPr/>
          </p:nvSpPr>
          <p:spPr bwMode="auto">
            <a:xfrm>
              <a:off x="5114678" y="5061472"/>
              <a:ext cx="1096286" cy="280386"/>
            </a:xfrm>
            <a:prstGeom prst="roundRect">
              <a:avLst>
                <a:gd name="adj" fmla="val 20494"/>
              </a:avLst>
            </a:prstGeom>
            <a:solidFill>
              <a:srgbClr val="CC99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2075" tIns="46038" rIns="92075" bIns="46038" numCol="1" rtlCol="0" anchor="ctr" anchorCtr="0" compatLnSpc="1">
              <a:no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Arial"/>
                  <a:ea typeface="MS PGothic"/>
                  <a:cs typeface="Arial"/>
                </a:rPr>
                <a:t>course c1</a:t>
              </a:r>
              <a:endParaRPr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/>
                <a:ea typeface="MS PGothic"/>
                <a:cs typeface="Arial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552B3A9-F2E9-089E-DE10-D714A40280DF}"/>
              </a:ext>
            </a:extLst>
          </p:cNvPr>
          <p:cNvGrpSpPr/>
          <p:nvPr/>
        </p:nvGrpSpPr>
        <p:grpSpPr>
          <a:xfrm>
            <a:off x="2321524" y="4538563"/>
            <a:ext cx="1187356" cy="1407891"/>
            <a:chOff x="5097439" y="3933967"/>
            <a:chExt cx="1187356" cy="1407891"/>
          </a:xfrm>
        </p:grpSpPr>
        <p:pic>
          <p:nvPicPr>
            <p:cNvPr id="17" name="Picture 14" descr="Icon&#10;&#10;Description automatically generated">
              <a:extLst>
                <a:ext uri="{FF2B5EF4-FFF2-40B4-BE49-F238E27FC236}">
                  <a16:creationId xmlns:a16="http://schemas.microsoft.com/office/drawing/2014/main" id="{5361076A-8C10-1F3E-E053-AF0C98FDD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97439" y="3933967"/>
              <a:ext cx="1187356" cy="1160061"/>
            </a:xfrm>
            <a:prstGeom prst="rect">
              <a:avLst/>
            </a:prstGeom>
          </p:spPr>
        </p:pic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BC41DE4-6CBE-A790-DD84-9FA168BC6D20}"/>
                </a:ext>
              </a:extLst>
            </p:cNvPr>
            <p:cNvSpPr/>
            <p:nvPr/>
          </p:nvSpPr>
          <p:spPr bwMode="auto">
            <a:xfrm>
              <a:off x="5114678" y="5061472"/>
              <a:ext cx="1096286" cy="280386"/>
            </a:xfrm>
            <a:prstGeom prst="roundRect">
              <a:avLst>
                <a:gd name="adj" fmla="val 20494"/>
              </a:avLst>
            </a:prstGeom>
            <a:solidFill>
              <a:srgbClr val="CC99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2075" tIns="46038" rIns="92075" bIns="46038" numCol="1" rtlCol="0" anchor="ctr" anchorCtr="0" compatLnSpc="1">
              <a:no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Arial"/>
                  <a:ea typeface="MS PGothic"/>
                  <a:cs typeface="Arial"/>
                </a:rPr>
                <a:t>course c2</a:t>
              </a:r>
              <a:endParaRPr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/>
                <a:ea typeface="MS PGothic"/>
                <a:cs typeface="Arial"/>
              </a:endParaRPr>
            </a:p>
          </p:txBody>
        </p: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AA0ED49-5D83-D858-39C1-143511F85B1F}"/>
              </a:ext>
            </a:extLst>
          </p:cNvPr>
          <p:cNvSpPr/>
          <p:nvPr/>
        </p:nvSpPr>
        <p:spPr bwMode="auto">
          <a:xfrm>
            <a:off x="4434565" y="2977459"/>
            <a:ext cx="1089462" cy="294033"/>
          </a:xfrm>
          <a:prstGeom prst="roundRect">
            <a:avLst>
              <a:gd name="adj" fmla="val 20494"/>
            </a:avLst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no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Arial"/>
                <a:ea typeface="MS PGothic"/>
                <a:cs typeface="Arial"/>
              </a:rPr>
              <a:t>Lab</a:t>
            </a:r>
            <a:endParaRPr lang="en-US" sz="14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BA14A9D-BEAF-00E4-ADCA-E62DC6D89452}"/>
              </a:ext>
            </a:extLst>
          </p:cNvPr>
          <p:cNvSpPr/>
          <p:nvPr/>
        </p:nvSpPr>
        <p:spPr bwMode="auto">
          <a:xfrm>
            <a:off x="4432290" y="3957822"/>
            <a:ext cx="1096286" cy="280386"/>
          </a:xfrm>
          <a:prstGeom prst="roundRect">
            <a:avLst>
              <a:gd name="adj" fmla="val 20494"/>
            </a:avLst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1pPr>
            <a:lvl2pPr marL="455930" indent="1905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2pPr>
            <a:lvl3pPr marL="913130" indent="1905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3pPr>
            <a:lvl4pPr marL="1370330" indent="1905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4pPr>
            <a:lvl5pPr marL="1827530" indent="1905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bg1"/>
                </a:solidFill>
                <a:latin typeface="Arial"/>
                <a:ea typeface="MS PGothic"/>
                <a:cs typeface="Arial"/>
              </a:rPr>
              <a:t>Lecture</a:t>
            </a:r>
            <a:endParaRPr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/>
              <a:ea typeface="MS PGothic"/>
              <a:cs typeface="Arial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0AC7F73-21D5-DACF-693F-A29B2DC66BF1}"/>
              </a:ext>
            </a:extLst>
          </p:cNvPr>
          <p:cNvSpPr/>
          <p:nvPr/>
        </p:nvSpPr>
        <p:spPr bwMode="auto">
          <a:xfrm>
            <a:off x="4422008" y="5665625"/>
            <a:ext cx="1096286" cy="280386"/>
          </a:xfrm>
          <a:prstGeom prst="roundRect">
            <a:avLst>
              <a:gd name="adj" fmla="val 20494"/>
            </a:avLst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1pPr>
            <a:lvl2pPr marL="455930" indent="1905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2pPr>
            <a:lvl3pPr marL="913130" indent="1905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3pPr>
            <a:lvl4pPr marL="1370330" indent="1905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4pPr>
            <a:lvl5pPr marL="1827530" indent="1905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bg1"/>
                </a:solidFill>
                <a:latin typeface="Arial"/>
                <a:ea typeface="MS PGothic"/>
                <a:cs typeface="Arial"/>
              </a:rPr>
              <a:t>Lecture</a:t>
            </a:r>
            <a:endParaRPr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/>
              <a:ea typeface="MS PGothic"/>
              <a:cs typeface="Arial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F48458F-986E-A97D-E77B-F34567C108D8}"/>
              </a:ext>
            </a:extLst>
          </p:cNvPr>
          <p:cNvSpPr/>
          <p:nvPr/>
        </p:nvSpPr>
        <p:spPr bwMode="auto">
          <a:xfrm>
            <a:off x="6113238" y="2406086"/>
            <a:ext cx="1089462" cy="294033"/>
          </a:xfrm>
          <a:prstGeom prst="roundRect">
            <a:avLst>
              <a:gd name="adj" fmla="val 20494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noAutofit/>
          </a:bodyPr>
          <a:lstStyle/>
          <a:p>
            <a:pPr algn="ctr"/>
            <a:r>
              <a:rPr lang="en-US" sz="1400">
                <a:latin typeface="Arial"/>
                <a:ea typeface="MS PGothic"/>
                <a:cs typeface="Arial"/>
              </a:rPr>
              <a:t>Lab1</a:t>
            </a:r>
            <a:endParaRPr lang="en-US" sz="1400">
              <a:latin typeface="Arial"/>
              <a:cs typeface="Arial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FB8B8D4-9034-7039-0539-A6F14ECA1B73}"/>
              </a:ext>
            </a:extLst>
          </p:cNvPr>
          <p:cNvSpPr/>
          <p:nvPr/>
        </p:nvSpPr>
        <p:spPr bwMode="auto">
          <a:xfrm>
            <a:off x="6113238" y="2977458"/>
            <a:ext cx="1089462" cy="294033"/>
          </a:xfrm>
          <a:prstGeom prst="roundRect">
            <a:avLst>
              <a:gd name="adj" fmla="val 20494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noAutofit/>
          </a:bodyPr>
          <a:lstStyle/>
          <a:p>
            <a:pPr algn="ctr"/>
            <a:r>
              <a:rPr lang="en-US" sz="1400">
                <a:latin typeface="Arial"/>
                <a:ea typeface="MS PGothic"/>
                <a:cs typeface="Arial"/>
              </a:rPr>
              <a:t>Lab2</a:t>
            </a:r>
            <a:endParaRPr lang="en-US" sz="1400">
              <a:latin typeface="Arial"/>
              <a:cs typeface="Arial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174FBD7-E414-8214-9FAA-368EE56119B8}"/>
              </a:ext>
            </a:extLst>
          </p:cNvPr>
          <p:cNvSpPr/>
          <p:nvPr/>
        </p:nvSpPr>
        <p:spPr bwMode="auto">
          <a:xfrm>
            <a:off x="6113238" y="3490783"/>
            <a:ext cx="1089462" cy="294033"/>
          </a:xfrm>
          <a:prstGeom prst="roundRect">
            <a:avLst>
              <a:gd name="adj" fmla="val 20494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noAutofit/>
          </a:bodyPr>
          <a:lstStyle/>
          <a:p>
            <a:pPr algn="ctr"/>
            <a:r>
              <a:rPr lang="en-US" sz="1400">
                <a:latin typeface="Arial"/>
                <a:ea typeface="MS PGothic"/>
                <a:cs typeface="Arial"/>
              </a:rPr>
              <a:t>Lecture1</a:t>
            </a:r>
            <a:endParaRPr lang="en-US" sz="1400">
              <a:latin typeface="Arial"/>
              <a:cs typeface="Arial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B62B66B-67E3-FD03-E7F3-E456A7F91F7A}"/>
              </a:ext>
            </a:extLst>
          </p:cNvPr>
          <p:cNvSpPr/>
          <p:nvPr/>
        </p:nvSpPr>
        <p:spPr bwMode="auto">
          <a:xfrm>
            <a:off x="6111915" y="3991271"/>
            <a:ext cx="1089462" cy="294033"/>
          </a:xfrm>
          <a:prstGeom prst="roundRect">
            <a:avLst>
              <a:gd name="adj" fmla="val 20494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noAutofit/>
          </a:bodyPr>
          <a:lstStyle/>
          <a:p>
            <a:pPr algn="ctr"/>
            <a:r>
              <a:rPr lang="en-US" sz="1400">
                <a:latin typeface="Arial"/>
                <a:ea typeface="MS PGothic"/>
                <a:cs typeface="Arial"/>
              </a:rPr>
              <a:t>Lecture2</a:t>
            </a:r>
            <a:endParaRPr lang="en-US" sz="1400">
              <a:latin typeface="Arial"/>
              <a:cs typeface="Arial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908D1B7-D58D-41BD-1F94-6BF14FD7D791}"/>
              </a:ext>
            </a:extLst>
          </p:cNvPr>
          <p:cNvSpPr/>
          <p:nvPr/>
        </p:nvSpPr>
        <p:spPr bwMode="auto">
          <a:xfrm>
            <a:off x="6111915" y="4535347"/>
            <a:ext cx="1089462" cy="294033"/>
          </a:xfrm>
          <a:prstGeom prst="roundRect">
            <a:avLst>
              <a:gd name="adj" fmla="val 20494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noAutofit/>
          </a:bodyPr>
          <a:lstStyle/>
          <a:p>
            <a:pPr algn="ctr"/>
            <a:r>
              <a:rPr lang="en-US" sz="1400">
                <a:latin typeface="Arial"/>
                <a:ea typeface="MS PGothic"/>
                <a:cs typeface="Arial"/>
              </a:rPr>
              <a:t>Lecture3</a:t>
            </a:r>
            <a:endParaRPr lang="en-US" sz="1400">
              <a:latin typeface="Arial"/>
              <a:cs typeface="Arial"/>
            </a:endParaRPr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6A380D40-38B8-6E32-ECF7-EB35D5913B9C}"/>
              </a:ext>
            </a:extLst>
          </p:cNvPr>
          <p:cNvSpPr/>
          <p:nvPr/>
        </p:nvSpPr>
        <p:spPr bwMode="auto">
          <a:xfrm>
            <a:off x="7295551" y="2553102"/>
            <a:ext cx="1646225" cy="551523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spAutoFit/>
          </a:bodyPr>
          <a:lstStyle/>
          <a:p>
            <a:r>
              <a:rPr lang="en-GB" sz="1200">
                <a:latin typeface="Arial"/>
                <a:ea typeface="MS PGothic"/>
                <a:cs typeface="Arial"/>
              </a:rPr>
              <a:t>Choose one lab</a:t>
            </a:r>
            <a:endParaRPr lang="en-GB" sz="1200" b="0" i="0" u="none" strike="noStrike" cap="none" normalizeH="0" baseline="0">
              <a:ln>
                <a:noFill/>
              </a:ln>
              <a:effectLst/>
              <a:latin typeface="Arial" panose="020B0604020202090204" pitchFamily="34" charset="0"/>
              <a:cs typeface="Arial"/>
            </a:endParaRPr>
          </a:p>
        </p:txBody>
      </p:sp>
      <p:sp>
        <p:nvSpPr>
          <p:cNvPr id="53" name="Arrow: Left 52">
            <a:extLst>
              <a:ext uri="{FF2B5EF4-FFF2-40B4-BE49-F238E27FC236}">
                <a16:creationId xmlns:a16="http://schemas.microsoft.com/office/drawing/2014/main" id="{95ADAE92-8711-A8D9-E444-E0F0FE49A2AE}"/>
              </a:ext>
            </a:extLst>
          </p:cNvPr>
          <p:cNvSpPr/>
          <p:nvPr/>
        </p:nvSpPr>
        <p:spPr bwMode="auto">
          <a:xfrm>
            <a:off x="7328224" y="3784816"/>
            <a:ext cx="1646691" cy="551523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2075" tIns="46038" rIns="92075" bIns="46038" numCol="1" rtlCol="0" anchor="ctr" anchorCtr="0" compatLnSpc="1">
            <a:spAutoFit/>
          </a:bodyPr>
          <a:lstStyle/>
          <a:p>
            <a:r>
              <a:rPr lang="en-GB" sz="1200">
                <a:latin typeface="Arial"/>
                <a:ea typeface="MS PGothic"/>
                <a:cs typeface="Arial"/>
              </a:rPr>
              <a:t>Choose one lecture</a:t>
            </a:r>
            <a:endParaRPr lang="en-GB" sz="1200" b="0" i="0" u="none" strike="noStrike" cap="none" normalizeH="0" baseline="0">
              <a:ln>
                <a:noFill/>
              </a:ln>
              <a:effectLst/>
              <a:latin typeface="Arial" panose="020B0604020202090204" pitchFamily="34" charset="0"/>
              <a:cs typeface="Arial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8AF53A5-44B6-AB9D-F8A6-B7EF76582B41}"/>
              </a:ext>
            </a:extLst>
          </p:cNvPr>
          <p:cNvSpPr txBox="1"/>
          <p:nvPr/>
        </p:nvSpPr>
        <p:spPr>
          <a:xfrm>
            <a:off x="4494800" y="2360598"/>
            <a:ext cx="96899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600">
                <a:latin typeface="Arial"/>
                <a:ea typeface="MS PGothic"/>
                <a:cs typeface="Times New Roman"/>
              </a:rPr>
              <a:t>subparts</a:t>
            </a:r>
            <a:endParaRPr lang="en-GB" sz="1600">
              <a:latin typeface="Arial"/>
              <a:cs typeface="Times New Roman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CDB8094-4BDF-7A11-C294-AF39A6086348}"/>
              </a:ext>
            </a:extLst>
          </p:cNvPr>
          <p:cNvSpPr txBox="1"/>
          <p:nvPr/>
        </p:nvSpPr>
        <p:spPr>
          <a:xfrm>
            <a:off x="6173438" y="1961253"/>
            <a:ext cx="96899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600">
                <a:latin typeface="Arial"/>
                <a:ea typeface="MS PGothic"/>
                <a:cs typeface="Times New Roman"/>
              </a:rPr>
              <a:t>classes</a:t>
            </a:r>
            <a:endParaRPr lang="en-GB" sz="1600">
              <a:latin typeface="Arial"/>
              <a:cs typeface="Times New Roman"/>
            </a:endParaRPr>
          </a:p>
        </p:txBody>
      </p:sp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46832939-A9F6-478B-84E6-4B06D53A6AC6}"/>
              </a:ext>
            </a:extLst>
          </p:cNvPr>
          <p:cNvSpPr/>
          <p:nvPr/>
        </p:nvSpPr>
        <p:spPr bwMode="auto">
          <a:xfrm>
            <a:off x="475651" y="3784816"/>
            <a:ext cx="1367933" cy="1660944"/>
          </a:xfrm>
          <a:prstGeom prst="flowChartAlternateProcess">
            <a:avLst/>
          </a:prstGeom>
          <a:noFill/>
          <a:ln w="19050" cap="flat" cmpd="sng" algn="ctr">
            <a:solidFill>
              <a:srgbClr val="CC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SG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2A59A05-046D-48F2-9921-12AF0D85C034}"/>
              </a:ext>
            </a:extLst>
          </p:cNvPr>
          <p:cNvSpPr/>
          <p:nvPr/>
        </p:nvSpPr>
        <p:spPr bwMode="auto">
          <a:xfrm>
            <a:off x="2053461" y="4558790"/>
            <a:ext cx="103694" cy="103694"/>
          </a:xfrm>
          <a:prstGeom prst="ellipse">
            <a:avLst/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none" lIns="92075" tIns="46038" rIns="92075" bIns="46038" numCol="1" rtlCol="0" anchor="ctr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SG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ECD8C14-98E7-4B69-A6B2-9929C3D84242}"/>
              </a:ext>
            </a:extLst>
          </p:cNvPr>
          <p:cNvCxnSpPr>
            <a:cxnSpLocks/>
            <a:stCxn id="38" idx="0"/>
          </p:cNvCxnSpPr>
          <p:nvPr/>
        </p:nvCxnSpPr>
        <p:spPr bwMode="auto">
          <a:xfrm flipV="1">
            <a:off x="2105308" y="4285304"/>
            <a:ext cx="0" cy="273486"/>
          </a:xfrm>
          <a:prstGeom prst="line">
            <a:avLst/>
          </a:prstGeom>
          <a:solidFill>
            <a:schemeClr val="accent1"/>
          </a:solidFill>
          <a:ln w="19050" cap="rnd" cmpd="sng" algn="ctr">
            <a:solidFill>
              <a:srgbClr val="CC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5CD019F-0BBB-4B06-A19B-FF975770AFA5}"/>
              </a:ext>
            </a:extLst>
          </p:cNvPr>
          <p:cNvCxnSpPr>
            <a:cxnSpLocks/>
          </p:cNvCxnSpPr>
          <p:nvPr/>
        </p:nvCxnSpPr>
        <p:spPr bwMode="auto">
          <a:xfrm>
            <a:off x="2105308" y="4282982"/>
            <a:ext cx="231180" cy="0"/>
          </a:xfrm>
          <a:prstGeom prst="line">
            <a:avLst/>
          </a:prstGeom>
          <a:solidFill>
            <a:schemeClr val="accent1"/>
          </a:solidFill>
          <a:ln w="19050" cap="rnd" cmpd="sng" algn="ctr">
            <a:solidFill>
              <a:srgbClr val="CC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5052D66-0EA4-4DD5-BAD5-0EF7FAD802F2}"/>
              </a:ext>
            </a:extLst>
          </p:cNvPr>
          <p:cNvCxnSpPr>
            <a:cxnSpLocks/>
            <a:endCxn id="38" idx="4"/>
          </p:cNvCxnSpPr>
          <p:nvPr/>
        </p:nvCxnSpPr>
        <p:spPr bwMode="auto">
          <a:xfrm flipV="1">
            <a:off x="2105308" y="4662484"/>
            <a:ext cx="0" cy="1156691"/>
          </a:xfrm>
          <a:prstGeom prst="line">
            <a:avLst/>
          </a:prstGeom>
          <a:solidFill>
            <a:schemeClr val="accent1"/>
          </a:solidFill>
          <a:ln w="19050" cap="rnd" cmpd="sng" algn="ctr">
            <a:solidFill>
              <a:srgbClr val="CC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7698501-ADDD-4C06-9306-D53DAB9969AE}"/>
              </a:ext>
            </a:extLst>
          </p:cNvPr>
          <p:cNvCxnSpPr>
            <a:cxnSpLocks/>
          </p:cNvCxnSpPr>
          <p:nvPr/>
        </p:nvCxnSpPr>
        <p:spPr bwMode="auto">
          <a:xfrm>
            <a:off x="2105308" y="5819175"/>
            <a:ext cx="305428" cy="0"/>
          </a:xfrm>
          <a:prstGeom prst="line">
            <a:avLst/>
          </a:prstGeom>
          <a:solidFill>
            <a:schemeClr val="accent1"/>
          </a:solidFill>
          <a:ln w="19050" cap="rnd" cmpd="sng" algn="ctr">
            <a:solidFill>
              <a:srgbClr val="CC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D7F740F-5733-4F98-8017-1CFE404FD474}"/>
              </a:ext>
            </a:extLst>
          </p:cNvPr>
          <p:cNvCxnSpPr>
            <a:cxnSpLocks/>
            <a:stCxn id="2" idx="3"/>
            <a:endCxn id="38" idx="2"/>
          </p:cNvCxnSpPr>
          <p:nvPr/>
        </p:nvCxnSpPr>
        <p:spPr bwMode="auto">
          <a:xfrm flipV="1">
            <a:off x="1843584" y="4610637"/>
            <a:ext cx="209877" cy="4651"/>
          </a:xfrm>
          <a:prstGeom prst="line">
            <a:avLst/>
          </a:prstGeom>
          <a:solidFill>
            <a:schemeClr val="accent1"/>
          </a:solidFill>
          <a:ln w="19050" cap="rnd" cmpd="sng" algn="ctr">
            <a:solidFill>
              <a:srgbClr val="CC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C396A3C-F85D-4F42-B80F-7CEB59453C37}"/>
              </a:ext>
            </a:extLst>
          </p:cNvPr>
          <p:cNvCxnSpPr>
            <a:cxnSpLocks/>
            <a:stCxn id="14" idx="3"/>
            <a:endCxn id="24" idx="1"/>
          </p:cNvCxnSpPr>
          <p:nvPr/>
        </p:nvCxnSpPr>
        <p:spPr bwMode="auto">
          <a:xfrm flipV="1">
            <a:off x="3432774" y="3124476"/>
            <a:ext cx="1001791" cy="1150961"/>
          </a:xfrm>
          <a:prstGeom prst="line">
            <a:avLst/>
          </a:prstGeom>
          <a:solidFill>
            <a:schemeClr val="accent1"/>
          </a:solidFill>
          <a:ln w="19050" cap="rnd" cmpd="sng" algn="ctr">
            <a:solidFill>
              <a:srgbClr val="CC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04F9C66-6B64-4241-98A8-D93FA8949811}"/>
              </a:ext>
            </a:extLst>
          </p:cNvPr>
          <p:cNvCxnSpPr>
            <a:cxnSpLocks/>
            <a:stCxn id="14" idx="3"/>
            <a:endCxn id="28" idx="1"/>
          </p:cNvCxnSpPr>
          <p:nvPr/>
        </p:nvCxnSpPr>
        <p:spPr bwMode="auto">
          <a:xfrm flipV="1">
            <a:off x="3432774" y="4098015"/>
            <a:ext cx="999516" cy="177422"/>
          </a:xfrm>
          <a:prstGeom prst="line">
            <a:avLst/>
          </a:prstGeom>
          <a:solidFill>
            <a:schemeClr val="accent1"/>
          </a:solidFill>
          <a:ln w="19050" cap="rnd" cmpd="sng" algn="ctr">
            <a:solidFill>
              <a:srgbClr val="CC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CA046F5-20AA-4534-BAC5-DC1C0572B8CA}"/>
              </a:ext>
            </a:extLst>
          </p:cNvPr>
          <p:cNvCxnSpPr>
            <a:cxnSpLocks/>
            <a:stCxn id="18" idx="3"/>
            <a:endCxn id="29" idx="1"/>
          </p:cNvCxnSpPr>
          <p:nvPr/>
        </p:nvCxnSpPr>
        <p:spPr bwMode="auto">
          <a:xfrm flipV="1">
            <a:off x="3435049" y="5805818"/>
            <a:ext cx="986959" cy="443"/>
          </a:xfrm>
          <a:prstGeom prst="line">
            <a:avLst/>
          </a:prstGeom>
          <a:solidFill>
            <a:schemeClr val="accent1"/>
          </a:solidFill>
          <a:ln w="19050" cap="rnd" cmpd="sng" algn="ctr">
            <a:solidFill>
              <a:srgbClr val="CC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3246B89-1DFE-4E36-B26A-09EAB44DD792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 bwMode="auto">
          <a:xfrm flipV="1">
            <a:off x="5524027" y="2553103"/>
            <a:ext cx="589211" cy="571373"/>
          </a:xfrm>
          <a:prstGeom prst="line">
            <a:avLst/>
          </a:prstGeom>
          <a:solidFill>
            <a:schemeClr val="accent1"/>
          </a:solidFill>
          <a:ln w="1905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3224F27-55FD-4992-9910-4DEBCD963984}"/>
              </a:ext>
            </a:extLst>
          </p:cNvPr>
          <p:cNvCxnSpPr>
            <a:cxnSpLocks/>
            <a:stCxn id="24" idx="3"/>
            <a:endCxn id="31" idx="1"/>
          </p:cNvCxnSpPr>
          <p:nvPr/>
        </p:nvCxnSpPr>
        <p:spPr bwMode="auto">
          <a:xfrm flipV="1">
            <a:off x="5524027" y="3124475"/>
            <a:ext cx="589211" cy="1"/>
          </a:xfrm>
          <a:prstGeom prst="line">
            <a:avLst/>
          </a:prstGeom>
          <a:solidFill>
            <a:schemeClr val="accent1"/>
          </a:solidFill>
          <a:ln w="1905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F097FC0-12D6-4ED2-A18C-DBC0FF6C8DA4}"/>
              </a:ext>
            </a:extLst>
          </p:cNvPr>
          <p:cNvCxnSpPr>
            <a:cxnSpLocks/>
            <a:stCxn id="28" idx="3"/>
            <a:endCxn id="32" idx="1"/>
          </p:cNvCxnSpPr>
          <p:nvPr/>
        </p:nvCxnSpPr>
        <p:spPr bwMode="auto">
          <a:xfrm flipV="1">
            <a:off x="5528576" y="3637800"/>
            <a:ext cx="584662" cy="460215"/>
          </a:xfrm>
          <a:prstGeom prst="line">
            <a:avLst/>
          </a:prstGeom>
          <a:solidFill>
            <a:schemeClr val="accent1"/>
          </a:solidFill>
          <a:ln w="1905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119E03F-1CE1-4693-AEAC-B6336C82077A}"/>
              </a:ext>
            </a:extLst>
          </p:cNvPr>
          <p:cNvCxnSpPr>
            <a:cxnSpLocks/>
            <a:stCxn id="28" idx="3"/>
            <a:endCxn id="33" idx="1"/>
          </p:cNvCxnSpPr>
          <p:nvPr/>
        </p:nvCxnSpPr>
        <p:spPr bwMode="auto">
          <a:xfrm>
            <a:off x="5528576" y="4098015"/>
            <a:ext cx="583339" cy="40273"/>
          </a:xfrm>
          <a:prstGeom prst="line">
            <a:avLst/>
          </a:prstGeom>
          <a:solidFill>
            <a:schemeClr val="accent1"/>
          </a:solidFill>
          <a:ln w="1905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6B56FEE-4419-4118-A35B-D18760F6A9BE}"/>
              </a:ext>
            </a:extLst>
          </p:cNvPr>
          <p:cNvCxnSpPr>
            <a:cxnSpLocks/>
            <a:stCxn id="28" idx="3"/>
            <a:endCxn id="34" idx="1"/>
          </p:cNvCxnSpPr>
          <p:nvPr/>
        </p:nvCxnSpPr>
        <p:spPr bwMode="auto">
          <a:xfrm>
            <a:off x="5528576" y="4098015"/>
            <a:ext cx="583339" cy="584349"/>
          </a:xfrm>
          <a:prstGeom prst="line">
            <a:avLst/>
          </a:prstGeom>
          <a:solidFill>
            <a:schemeClr val="accent1"/>
          </a:solidFill>
          <a:ln w="1905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95987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91465"/>
            <a:ext cx="8609330" cy="643890"/>
          </a:xfrm>
        </p:spPr>
        <p:txBody>
          <a:bodyPr wrap="square"/>
          <a:lstStyle/>
          <a:p>
            <a:pPr eaLnBrk="1" hangingPunct="1"/>
            <a:r>
              <a:rPr lang="en-US" altLang="en-US">
                <a:solidFill>
                  <a:srgbClr val="CC9900"/>
                </a:solidFill>
                <a:ea typeface="MS PGothic"/>
              </a:rPr>
              <a:t>2.Problem Definition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377243" y="1287887"/>
            <a:ext cx="8382000" cy="5238313"/>
          </a:xfrm>
        </p:spPr>
        <p:txBody>
          <a:bodyPr wrap="square"/>
          <a:lstStyle/>
          <a:p>
            <a:pPr marL="0" indent="0" eaLnBrk="1" hangingPunct="1">
              <a:buNone/>
            </a:pPr>
            <a:r>
              <a:rPr lang="en-US" altLang="en-US">
                <a:ea typeface="MS PGothic"/>
              </a:rPr>
              <a:t>2.1 Data</a:t>
            </a:r>
            <a:endParaRPr lang="en-US" altLang="en-GB">
              <a:solidFill>
                <a:srgbClr val="FF0000"/>
              </a:solidFill>
              <a:ea typeface="MS PGothic"/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US" sz="2800">
                <a:ea typeface="MS PGothic"/>
                <a:cs typeface="+mn-lt"/>
              </a:rPr>
              <a:t>Distributed Constraints</a:t>
            </a:r>
            <a:endParaRPr lang="en-US" sz="2800">
              <a:cs typeface="+mn-lt"/>
            </a:endParaRPr>
          </a:p>
          <a:p>
            <a:pPr marL="0" indent="0">
              <a:buNone/>
            </a:pPr>
            <a:endParaRPr lang="en-US">
              <a:cs typeface="Arial"/>
            </a:endParaRPr>
          </a:p>
          <a:p>
            <a:pPr marL="0" indent="0">
              <a:buNone/>
            </a:pPr>
            <a:endParaRPr lang="en-US">
              <a:cs typeface="Arial"/>
            </a:endParaRPr>
          </a:p>
          <a:p>
            <a:pPr marL="0" indent="0">
              <a:buNone/>
            </a:pPr>
            <a:endParaRPr lang="en-US">
              <a:cs typeface="Arial"/>
            </a:endParaRPr>
          </a:p>
          <a:p>
            <a:pPr marL="0" indent="0" eaLnBrk="1" hangingPunct="1">
              <a:buNone/>
            </a:pPr>
            <a:endParaRPr lang="en-US" altLang="en-US">
              <a:cs typeface="Arial"/>
            </a:endParaRPr>
          </a:p>
          <a:p>
            <a:pPr eaLnBrk="1" hangingPunct="1"/>
            <a:endParaRPr lang="en-US" altLang="en-US">
              <a:cs typeface="Arial"/>
            </a:endParaRPr>
          </a:p>
          <a:p>
            <a:pPr eaLnBrk="1" hangingPunct="1"/>
            <a:endParaRPr lang="en-US" altLang="en-US">
              <a:cs typeface="Arial"/>
            </a:endParaRPr>
          </a:p>
          <a:p>
            <a:pPr eaLnBrk="1" hangingPunct="1"/>
            <a:endParaRPr lang="en-US" altLang="en-US">
              <a:cs typeface="Arial"/>
            </a:endParaRPr>
          </a:p>
        </p:txBody>
      </p:sp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EFCFAD00-16E0-775F-490F-4760F42A8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615" y="2986720"/>
            <a:ext cx="5088066" cy="32477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74A3B5-E822-0739-084F-4504EAE298F6}"/>
              </a:ext>
            </a:extLst>
          </p:cNvPr>
          <p:cNvSpPr txBox="1"/>
          <p:nvPr/>
        </p:nvSpPr>
        <p:spPr>
          <a:xfrm>
            <a:off x="857082" y="2374766"/>
            <a:ext cx="7141939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800">
                <a:latin typeface="+mn-lt"/>
                <a:ea typeface="MS PGothic"/>
                <a:cs typeface="Times New Roman"/>
              </a:rPr>
              <a:t>We only consider hard constraints: </a:t>
            </a:r>
            <a:r>
              <a:rPr lang="en-GB" sz="1800" b="1" err="1">
                <a:latin typeface="+mn-lt"/>
                <a:ea typeface="MS PGothic"/>
                <a:cs typeface="Times New Roman"/>
              </a:rPr>
              <a:t>SameAttendees</a:t>
            </a:r>
            <a:r>
              <a:rPr lang="en-GB" sz="1800" b="1">
                <a:latin typeface="+mn-lt"/>
                <a:ea typeface="MS PGothic"/>
                <a:cs typeface="Times New Roman"/>
              </a:rPr>
              <a:t> </a:t>
            </a:r>
            <a:r>
              <a:rPr lang="en-GB" sz="1800">
                <a:latin typeface="+mn-lt"/>
                <a:ea typeface="MS PGothic"/>
                <a:cs typeface="Times New Roman"/>
              </a:rPr>
              <a:t>in this project</a:t>
            </a:r>
            <a:endParaRPr lang="en-GB" sz="1800">
              <a:latin typeface="+mn-lt"/>
              <a:cs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D0E77D-34A3-D7C1-CDC1-3BCEF6ABD2CD}"/>
              </a:ext>
            </a:extLst>
          </p:cNvPr>
          <p:cNvSpPr txBox="1"/>
          <p:nvPr/>
        </p:nvSpPr>
        <p:spPr>
          <a:xfrm>
            <a:off x="1507018" y="4475818"/>
            <a:ext cx="5460710" cy="2490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61297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91465"/>
            <a:ext cx="8609330" cy="643890"/>
          </a:xfrm>
        </p:spPr>
        <p:txBody>
          <a:bodyPr wrap="square"/>
          <a:lstStyle/>
          <a:p>
            <a:pPr eaLnBrk="1" hangingPunct="1"/>
            <a:r>
              <a:rPr lang="en-US" altLang="en-US">
                <a:solidFill>
                  <a:srgbClr val="CC9900"/>
                </a:solidFill>
                <a:ea typeface="MS PGothic"/>
              </a:rPr>
              <a:t>2.Problem Definition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377243" y="1287887"/>
            <a:ext cx="8382000" cy="823717"/>
          </a:xfrm>
        </p:spPr>
        <p:txBody>
          <a:bodyPr wrap="square"/>
          <a:lstStyle/>
          <a:p>
            <a:pPr marL="0" indent="0" eaLnBrk="1" hangingPunct="1">
              <a:buNone/>
            </a:pPr>
            <a:r>
              <a:rPr lang="en-US" altLang="en-US">
                <a:ea typeface="MS PGothic"/>
              </a:rPr>
              <a:t>2.2 Notations</a:t>
            </a:r>
            <a:endParaRPr lang="en-US" altLang="en-GB">
              <a:solidFill>
                <a:srgbClr val="FF0000"/>
              </a:solidFill>
              <a:ea typeface="MS PGothic"/>
              <a:cs typeface="Arial"/>
            </a:endParaRPr>
          </a:p>
          <a:p>
            <a:pPr marL="0" indent="0">
              <a:buNone/>
            </a:pPr>
            <a:endParaRPr lang="en-US">
              <a:cs typeface="+mn-lt"/>
            </a:endParaRPr>
          </a:p>
          <a:p>
            <a:pPr marL="0" indent="0">
              <a:buNone/>
            </a:pPr>
            <a:endParaRPr lang="en-US">
              <a:cs typeface="Arial"/>
            </a:endParaRPr>
          </a:p>
          <a:p>
            <a:pPr marL="0" indent="0">
              <a:buNone/>
            </a:pPr>
            <a:endParaRPr lang="en-US">
              <a:cs typeface="Arial"/>
            </a:endParaRPr>
          </a:p>
          <a:p>
            <a:pPr marL="0" indent="0" eaLnBrk="1" hangingPunct="1">
              <a:buNone/>
            </a:pPr>
            <a:endParaRPr lang="en-US" altLang="en-US">
              <a:cs typeface="Arial"/>
            </a:endParaRPr>
          </a:p>
          <a:p>
            <a:pPr eaLnBrk="1" hangingPunct="1"/>
            <a:endParaRPr lang="en-US" altLang="en-US">
              <a:cs typeface="Arial"/>
            </a:endParaRPr>
          </a:p>
          <a:p>
            <a:pPr eaLnBrk="1" hangingPunct="1"/>
            <a:endParaRPr lang="en-US" altLang="en-US">
              <a:cs typeface="Arial"/>
            </a:endParaRPr>
          </a:p>
          <a:p>
            <a:pPr eaLnBrk="1" hangingPunct="1"/>
            <a:endParaRPr lang="en-US" altLang="en-US">
              <a:cs typeface="Arial"/>
            </a:endParaRP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401B5462-EFE0-63BE-B970-253A254FD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88" y="1845733"/>
            <a:ext cx="7903868" cy="426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7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91465"/>
            <a:ext cx="8609330" cy="643890"/>
          </a:xfrm>
        </p:spPr>
        <p:txBody>
          <a:bodyPr wrap="square"/>
          <a:lstStyle/>
          <a:p>
            <a:pPr eaLnBrk="1" hangingPunct="1"/>
            <a:r>
              <a:rPr lang="en-US" altLang="en-US">
                <a:solidFill>
                  <a:srgbClr val="CC9900"/>
                </a:solidFill>
                <a:ea typeface="MS PGothic"/>
              </a:rPr>
              <a:t>2.Problem Definition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377243" y="1287887"/>
            <a:ext cx="7371590" cy="5995443"/>
          </a:xfrm>
        </p:spPr>
        <p:txBody>
          <a:bodyPr wrap="square"/>
          <a:lstStyle/>
          <a:p>
            <a:pPr marL="0" indent="0" eaLnBrk="1" hangingPunct="1">
              <a:buNone/>
            </a:pPr>
            <a:r>
              <a:rPr lang="en-US" altLang="en-US">
                <a:ea typeface="MS PGothic"/>
              </a:rPr>
              <a:t>2.3 Assumptions</a:t>
            </a:r>
          </a:p>
          <a:p>
            <a:pPr marL="0" indent="0" eaLnBrk="1" hangingPunct="1">
              <a:buNone/>
            </a:pPr>
            <a:endParaRPr lang="en-US" altLang="en-GB">
              <a:solidFill>
                <a:srgbClr val="FF0000"/>
              </a:solidFill>
              <a:ea typeface="MS PGothic"/>
              <a:cs typeface="Arial"/>
            </a:endParaRPr>
          </a:p>
          <a:p>
            <a:pPr>
              <a:buFont typeface="Arial"/>
              <a:buChar char="•"/>
            </a:pPr>
            <a:r>
              <a:rPr lang="en-US" sz="1800">
                <a:ea typeface="+mn-lt"/>
                <a:cs typeface="+mn-lt"/>
              </a:rPr>
              <a:t>There’s </a:t>
            </a:r>
            <a:r>
              <a:rPr lang="en-US" sz="1800" b="1">
                <a:ea typeface="+mn-lt"/>
                <a:cs typeface="+mn-lt"/>
              </a:rPr>
              <a:t>no travel time</a:t>
            </a:r>
            <a:r>
              <a:rPr lang="en-US" sz="1800">
                <a:ea typeface="+mn-lt"/>
                <a:cs typeface="+mn-lt"/>
              </a:rPr>
              <a:t> between two classes.</a:t>
            </a:r>
          </a:p>
          <a:p>
            <a:pPr>
              <a:buFont typeface="Arial"/>
              <a:buChar char="•"/>
            </a:pPr>
            <a:endParaRPr lang="en-US" sz="1800"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1800">
                <a:ea typeface="+mn-lt"/>
                <a:cs typeface="+mn-lt"/>
              </a:rPr>
              <a:t>Do not consider soft constraints and only consider </a:t>
            </a:r>
            <a:r>
              <a:rPr lang="en-US" sz="1800" b="1" err="1">
                <a:ea typeface="+mn-lt"/>
                <a:cs typeface="+mn-lt"/>
              </a:rPr>
              <a:t>SameAttendees</a:t>
            </a:r>
            <a:r>
              <a:rPr lang="en-US" sz="1800">
                <a:ea typeface="+mn-lt"/>
                <a:cs typeface="+mn-lt"/>
              </a:rPr>
              <a:t> in</a:t>
            </a:r>
            <a:r>
              <a:rPr lang="en-US" sz="1800" b="1">
                <a:ea typeface="+mn-lt"/>
                <a:cs typeface="+mn-lt"/>
              </a:rPr>
              <a:t> distributed constraints</a:t>
            </a:r>
            <a:r>
              <a:rPr lang="en-US" sz="1800">
                <a:ea typeface="+mn-lt"/>
                <a:cs typeface="+mn-lt"/>
              </a:rPr>
              <a:t>.</a:t>
            </a:r>
            <a:endParaRPr lang="en-US" sz="1800">
              <a:cs typeface="Arial"/>
            </a:endParaRPr>
          </a:p>
          <a:p>
            <a:pPr marL="0" indent="0">
              <a:buNone/>
            </a:pPr>
            <a:endParaRPr lang="en-US">
              <a:cs typeface="Arial"/>
            </a:endParaRPr>
          </a:p>
          <a:p>
            <a:pPr marL="0" indent="0">
              <a:buNone/>
            </a:pPr>
            <a:endParaRPr lang="en-US">
              <a:cs typeface="Arial"/>
            </a:endParaRPr>
          </a:p>
          <a:p>
            <a:pPr marL="0" indent="0" eaLnBrk="1" hangingPunct="1">
              <a:buNone/>
            </a:pPr>
            <a:endParaRPr lang="en-US" altLang="en-US">
              <a:cs typeface="Arial"/>
            </a:endParaRPr>
          </a:p>
          <a:p>
            <a:pPr eaLnBrk="1" hangingPunct="1"/>
            <a:endParaRPr lang="en-US" altLang="en-US">
              <a:cs typeface="Arial"/>
            </a:endParaRPr>
          </a:p>
          <a:p>
            <a:pPr eaLnBrk="1" hangingPunct="1"/>
            <a:endParaRPr lang="en-US" altLang="en-US">
              <a:cs typeface="Arial"/>
            </a:endParaRPr>
          </a:p>
          <a:p>
            <a:pPr eaLnBrk="1" hangingPunct="1"/>
            <a:endParaRPr lang="en-US" alt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5600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90267"/>
            <a:ext cx="5999252" cy="646286"/>
          </a:xfrm>
        </p:spPr>
        <p:txBody>
          <a:bodyPr wrap="square"/>
          <a:lstStyle/>
          <a:p>
            <a:pPr eaLnBrk="1" hangingPunct="1"/>
            <a:r>
              <a:rPr lang="en-US" altLang="en-US">
                <a:solidFill>
                  <a:srgbClr val="CC9900"/>
                </a:solidFill>
              </a:rPr>
              <a:t>2. Problem Definition (MP) 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143000"/>
            <a:ext cx="8382000" cy="2357524"/>
          </a:xfrm>
        </p:spPr>
        <p:txBody>
          <a:bodyPr wrap="square"/>
          <a:lstStyle/>
          <a:p>
            <a:pPr eaLnBrk="1" hangingPunct="1"/>
            <a:r>
              <a:rPr lang="en-US" altLang="en-US"/>
              <a:t>Decision variables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  <p:pic>
        <p:nvPicPr>
          <p:cNvPr id="2" name="334E55B0-647D-440b-865C-3EC943EB4CBC-2" descr="wpsoffi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640" y="2016760"/>
            <a:ext cx="4954401" cy="25250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1BD232-D216-4931-A1AF-B4A01E58F702}"/>
              </a:ext>
            </a:extLst>
          </p:cNvPr>
          <p:cNvSpPr txBox="1"/>
          <p:nvPr/>
        </p:nvSpPr>
        <p:spPr>
          <a:xfrm>
            <a:off x="2066509" y="5715000"/>
            <a:ext cx="6361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/>
              <a:t>No global identifier for timeslot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EB50AD-0073-43C4-A24C-1FFD2EF86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041" y="4715123"/>
            <a:ext cx="4191000" cy="49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C0AD8C-29E4-4C73-AA30-64FFE978DD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6566" y="5172671"/>
            <a:ext cx="4181475" cy="4857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91624"/>
            <a:ext cx="8305800" cy="643890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CC9900"/>
                </a:solidFill>
              </a:rPr>
              <a:t>2. Problem Definition (MP)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143000"/>
            <a:ext cx="8382000" cy="1763395"/>
          </a:xfrm>
        </p:spPr>
        <p:txBody>
          <a:bodyPr wrap="square"/>
          <a:lstStyle/>
          <a:p>
            <a:pPr eaLnBrk="1" hangingPunct="1"/>
            <a:r>
              <a:rPr lang="en-US" altLang="en-US"/>
              <a:t>Objective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CCB5DD-FE7E-4951-8454-6888E4F43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665" y="2237106"/>
            <a:ext cx="60198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BB9E4-0507-494B-AD64-C59603754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CC9900"/>
                </a:solidFill>
              </a:rPr>
              <a:t>2.Problem Definition (MP)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ABA1E-2F27-4295-9F65-F82B17369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665848"/>
          </a:xfrm>
        </p:spPr>
        <p:txBody>
          <a:bodyPr/>
          <a:lstStyle/>
          <a:p>
            <a:r>
              <a:rPr lang="en-US" altLang="en-US"/>
              <a:t>Constraints</a:t>
            </a:r>
          </a:p>
          <a:p>
            <a:endParaRPr lang="en-US" b="0" i="0">
              <a:effectLst/>
              <a:latin typeface="Arial" panose="020B0604020202020204" pitchFamily="34" charset="0"/>
            </a:endParaRPr>
          </a:p>
          <a:p>
            <a:pPr marL="858520" lvl="1" indent="-457200">
              <a:buFont typeface="Wingdings" panose="05000000000000000000" pitchFamily="2" charset="2"/>
              <a:buChar char="Ø"/>
            </a:pPr>
            <a:r>
              <a:rPr lang="en-US" sz="1800">
                <a:latin typeface="Arial" panose="020B0604020202020204" pitchFamily="34" charset="0"/>
              </a:rPr>
              <a:t>H1: </a:t>
            </a:r>
            <a:r>
              <a:rPr lang="en-US" sz="1800" b="0" i="0">
                <a:effectLst/>
                <a:latin typeface="Arial" panose="020B0604020202020204" pitchFamily="34" charset="0"/>
              </a:rPr>
              <a:t>Every class must be assigned a time</a:t>
            </a:r>
          </a:p>
          <a:p>
            <a:pPr marL="858520" lvl="1" indent="-457200">
              <a:buFont typeface="Wingdings" panose="05000000000000000000" pitchFamily="2" charset="2"/>
              <a:buChar char="Ø"/>
            </a:pPr>
            <a:endParaRPr lang="en-US" sz="1800" b="0" i="0">
              <a:effectLst/>
              <a:latin typeface="Arial" panose="020B0604020202020204" pitchFamily="34" charset="0"/>
            </a:endParaRPr>
          </a:p>
          <a:p>
            <a:pPr marL="858520" lvl="1" indent="-457200">
              <a:buFont typeface="Wingdings" panose="05000000000000000000" pitchFamily="2" charset="2"/>
              <a:buChar char="Ø"/>
            </a:pPr>
            <a:endParaRPr lang="en-US" sz="1800" b="0" i="0">
              <a:effectLst/>
              <a:latin typeface="Arial" panose="020B0604020202020204" pitchFamily="34" charset="0"/>
            </a:endParaRPr>
          </a:p>
          <a:p>
            <a:pPr marL="858520" lvl="1" indent="-457200">
              <a:buFont typeface="Wingdings" panose="05000000000000000000" pitchFamily="2" charset="2"/>
              <a:buChar char="Ø"/>
            </a:pPr>
            <a:r>
              <a:rPr lang="en-US" sz="1800" b="0" i="0">
                <a:effectLst/>
                <a:latin typeface="Arial" panose="020B0604020202020204" pitchFamily="34" charset="0"/>
              </a:rPr>
              <a:t>H2: Every class must be assigned a room </a:t>
            </a:r>
          </a:p>
          <a:p>
            <a:pPr marL="858520" lvl="1" indent="-457200">
              <a:buFont typeface="Wingdings" panose="05000000000000000000" pitchFamily="2" charset="2"/>
              <a:buChar char="Ø"/>
            </a:pPr>
            <a:endParaRPr lang="en-US" sz="1800" b="0" i="0">
              <a:effectLst/>
              <a:latin typeface="Arial" panose="020B0604020202020204" pitchFamily="34" charset="0"/>
            </a:endParaRPr>
          </a:p>
          <a:p>
            <a:pPr marL="858520" lvl="1" indent="-457200">
              <a:buFont typeface="Wingdings" panose="05000000000000000000" pitchFamily="2" charset="2"/>
              <a:buChar char="Ø"/>
            </a:pPr>
            <a:endParaRPr lang="en-US" sz="1800" b="0" i="0">
              <a:effectLst/>
              <a:latin typeface="Arial" panose="020B0604020202020204" pitchFamily="34" charset="0"/>
            </a:endParaRPr>
          </a:p>
          <a:p>
            <a:pPr marL="858520" lvl="1" indent="-457200">
              <a:buFont typeface="Wingdings" panose="05000000000000000000" pitchFamily="2" charset="2"/>
              <a:buChar char="Ø"/>
            </a:pPr>
            <a:r>
              <a:rPr lang="en-US" sz="1800" b="0" i="0">
                <a:effectLst/>
                <a:latin typeface="Arial" panose="020B0604020202020204" pitchFamily="34" charset="0"/>
              </a:rPr>
              <a:t>H3: Every student must attend exactly one class for each subpart that he/she must attend</a:t>
            </a:r>
          </a:p>
          <a:p>
            <a:pPr marL="858520" lvl="1" indent="-457200">
              <a:buFont typeface="Wingdings" panose="05000000000000000000" pitchFamily="2" charset="2"/>
              <a:buChar char="Ø"/>
            </a:pPr>
            <a:endParaRPr lang="en-US" sz="2400" b="0" i="0">
              <a:effectLst/>
              <a:latin typeface="Arial" panose="020B0604020202020204" pitchFamily="34" charset="0"/>
            </a:endParaRPr>
          </a:p>
          <a:p>
            <a:pPr marL="858520" lvl="1" indent="-457200">
              <a:buFont typeface="Wingdings" panose="05000000000000000000" pitchFamily="2" charset="2"/>
              <a:buChar char="Ø"/>
            </a:pPr>
            <a:endParaRPr lang="en-SG" sz="2400"/>
          </a:p>
        </p:txBody>
      </p:sp>
    </p:spTree>
    <p:extLst>
      <p:ext uri="{BB962C8B-B14F-4D97-AF65-F5344CB8AC3E}">
        <p14:creationId xmlns:p14="http://schemas.microsoft.com/office/powerpoint/2010/main" val="1665919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BB9E4-0507-494B-AD64-C59603754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CC9900"/>
                </a:solidFill>
              </a:rPr>
              <a:t>2.Problem Definition (MP)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ABA1E-2F27-4295-9F65-F82B17369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1"/>
            <a:ext cx="8305800" cy="4961314"/>
          </a:xfrm>
        </p:spPr>
        <p:txBody>
          <a:bodyPr/>
          <a:lstStyle/>
          <a:p>
            <a:r>
              <a:rPr lang="en-US" altLang="en-US"/>
              <a:t>Constraints</a:t>
            </a:r>
            <a:endParaRPr lang="en-US" b="0" i="0">
              <a:effectLst/>
              <a:latin typeface="Arial" panose="020B0604020202020204" pitchFamily="34" charset="0"/>
            </a:endParaRPr>
          </a:p>
          <a:p>
            <a:pPr marL="858520" lvl="1" indent="-457200">
              <a:buFont typeface="Wingdings" panose="05000000000000000000" pitchFamily="2" charset="2"/>
              <a:buChar char="Ø"/>
            </a:pPr>
            <a:r>
              <a:rPr lang="en-US" altLang="zh-CN" sz="1800">
                <a:latin typeface="Arial" panose="020B0604020202020204" pitchFamily="34" charset="0"/>
              </a:rPr>
              <a:t>H4: Prerequisite:</a:t>
            </a:r>
          </a:p>
          <a:p>
            <a:pPr marL="1258570" lvl="2" indent="-457200">
              <a:buFont typeface="Arial" panose="020B0604020202020204" pitchFamily="34" charset="0"/>
              <a:buChar char="•"/>
            </a:pPr>
            <a:r>
              <a:rPr lang="en-US" sz="1800" b="0" i="0">
                <a:effectLst/>
                <a:latin typeface="Arial" panose="020B0604020202020204" pitchFamily="34" charset="0"/>
              </a:rPr>
              <a:t>Ex: If you take AI Planning – you must take Algorithm as well</a:t>
            </a:r>
          </a:p>
          <a:p>
            <a:pPr marL="1258570" lvl="2" indent="-457200">
              <a:buFont typeface="Arial" panose="020B0604020202020204" pitchFamily="34" charset="0"/>
              <a:buChar char="•"/>
            </a:pPr>
            <a:endParaRPr lang="en-US" sz="1800" b="0" i="0">
              <a:effectLst/>
              <a:latin typeface="Arial" panose="020B0604020202020204" pitchFamily="34" charset="0"/>
            </a:endParaRPr>
          </a:p>
          <a:p>
            <a:pPr marL="858520" lvl="1" indent="-457200">
              <a:buFont typeface="Wingdings" panose="05000000000000000000" pitchFamily="2" charset="2"/>
              <a:buChar char="Ø"/>
            </a:pPr>
            <a:r>
              <a:rPr lang="en-US" sz="1800" b="0" i="0">
                <a:effectLst/>
                <a:latin typeface="Arial" panose="020B0604020202020204" pitchFamily="34" charset="0"/>
              </a:rPr>
              <a:t>H5: The capacity limit of each class must not be exceed</a:t>
            </a:r>
            <a:r>
              <a:rPr lang="en-US" sz="1800">
                <a:latin typeface="Arial" panose="020B0604020202020204" pitchFamily="34" charset="0"/>
              </a:rPr>
              <a:t>ed.</a:t>
            </a:r>
          </a:p>
          <a:p>
            <a:pPr marL="858520" lvl="1" indent="-457200">
              <a:buFont typeface="Wingdings" panose="05000000000000000000" pitchFamily="2" charset="2"/>
              <a:buChar char="Ø"/>
            </a:pPr>
            <a:endParaRPr lang="en-US" sz="1800" b="0" i="0">
              <a:effectLst/>
              <a:latin typeface="Arial" panose="020B0604020202020204" pitchFamily="34" charset="0"/>
            </a:endParaRPr>
          </a:p>
          <a:p>
            <a:pPr marL="858520" lvl="1" indent="-457200">
              <a:buFont typeface="Wingdings" panose="05000000000000000000" pitchFamily="2" charset="2"/>
              <a:buChar char="Ø"/>
            </a:pPr>
            <a:r>
              <a:rPr lang="en-US" sz="1800" b="0" i="0">
                <a:effectLst/>
                <a:latin typeface="Arial" panose="020B0604020202020204" pitchFamily="34" charset="0"/>
              </a:rPr>
              <a:t>H6: A room cannot be used when it is unavailable</a:t>
            </a:r>
          </a:p>
          <a:p>
            <a:pPr marL="858520" lvl="1" indent="-457200">
              <a:buFont typeface="Wingdings" panose="05000000000000000000" pitchFamily="2" charset="2"/>
              <a:buChar char="Ø"/>
            </a:pPr>
            <a:endParaRPr lang="en-US" sz="1800" b="0" i="0">
              <a:effectLst/>
              <a:latin typeface="Arial" panose="020B0604020202020204" pitchFamily="34" charset="0"/>
            </a:endParaRPr>
          </a:p>
          <a:p>
            <a:pPr marL="858520" lvl="1" indent="-457200">
              <a:buFont typeface="Wingdings" panose="05000000000000000000" pitchFamily="2" charset="2"/>
              <a:buChar char="Ø"/>
            </a:pPr>
            <a:r>
              <a:rPr lang="en-US" sz="1800" b="0" i="0">
                <a:effectLst/>
                <a:latin typeface="Arial" panose="020B0604020202020204" pitchFamily="34" charset="0"/>
              </a:rPr>
              <a:t>H7: The pairs of classes in </a:t>
            </a:r>
            <a:r>
              <a:rPr lang="en-US" sz="1800" b="0" i="0" err="1">
                <a:effectLst/>
                <a:latin typeface="Arial" panose="020B0604020202020204" pitchFamily="34" charset="0"/>
              </a:rPr>
              <a:t>SameAttendees</a:t>
            </a:r>
            <a:r>
              <a:rPr lang="en-US" sz="1800" b="0" i="0">
                <a:effectLst/>
                <a:latin typeface="Arial" panose="020B0604020202020204" pitchFamily="34" charset="0"/>
              </a:rPr>
              <a:t> should not overlap in time</a:t>
            </a:r>
          </a:p>
          <a:p>
            <a:pPr marL="1258570" lvl="2" indent="-457200">
              <a:buFont typeface="Arial" panose="020B0604020202020204" pitchFamily="34" charset="0"/>
              <a:buChar char="•"/>
            </a:pPr>
            <a:r>
              <a:rPr lang="en-US" sz="1800">
                <a:latin typeface="Arial" panose="020B0604020202020204" pitchFamily="34" charset="0"/>
              </a:rPr>
              <a:t>Ex: Prof Dai is teaching Algorithm &amp; Applied ML – these 2 classes cannot happen at the same time</a:t>
            </a:r>
          </a:p>
          <a:p>
            <a:pPr marL="1258570" lvl="2" indent="-457200">
              <a:buFont typeface="Arial" panose="020B0604020202020204" pitchFamily="34" charset="0"/>
              <a:buChar char="•"/>
            </a:pPr>
            <a:endParaRPr lang="en-US" sz="1800">
              <a:latin typeface="Arial" panose="020B0604020202020204" pitchFamily="34" charset="0"/>
            </a:endParaRPr>
          </a:p>
          <a:p>
            <a:pPr marL="858520" lvl="1" indent="-457200">
              <a:buFont typeface="Wingdings" panose="05000000000000000000" pitchFamily="2" charset="2"/>
              <a:buChar char="Ø"/>
            </a:pPr>
            <a:r>
              <a:rPr lang="en-US" sz="1800" b="0" i="0">
                <a:effectLst/>
                <a:latin typeface="Arial" panose="020B0604020202020204" pitchFamily="34" charset="0"/>
              </a:rPr>
              <a:t>H8: Two classes can’t be at the same time and the same room</a:t>
            </a:r>
          </a:p>
          <a:p>
            <a:pPr marL="858520" lvl="1" indent="-457200">
              <a:buFont typeface="Wingdings" panose="05000000000000000000" pitchFamily="2" charset="2"/>
              <a:buChar char="Ø"/>
            </a:pPr>
            <a:endParaRPr lang="en-US" sz="2400" b="0" i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088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: 圆角 40">
            <a:extLst>
              <a:ext uri="{FF2B5EF4-FFF2-40B4-BE49-F238E27FC236}">
                <a16:creationId xmlns:a16="http://schemas.microsoft.com/office/drawing/2014/main" id="{9B32CF22-7BD8-45CC-9BDB-447EC652B34D}"/>
              </a:ext>
            </a:extLst>
          </p:cNvPr>
          <p:cNvSpPr/>
          <p:nvPr/>
        </p:nvSpPr>
        <p:spPr>
          <a:xfrm>
            <a:off x="1037018" y="4335223"/>
            <a:ext cx="3123501" cy="397358"/>
          </a:xfrm>
          <a:prstGeom prst="roundRect">
            <a:avLst>
              <a:gd name="adj" fmla="val 50000"/>
            </a:avLst>
          </a:prstGeom>
          <a:solidFill>
            <a:srgbClr val="CC9900">
              <a:alpha val="50000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矩形: 圆角 40">
            <a:extLst>
              <a:ext uri="{FF2B5EF4-FFF2-40B4-BE49-F238E27FC236}">
                <a16:creationId xmlns:a16="http://schemas.microsoft.com/office/drawing/2014/main" id="{DCE014A6-BD34-4978-9147-E41E50613157}"/>
              </a:ext>
            </a:extLst>
          </p:cNvPr>
          <p:cNvSpPr/>
          <p:nvPr/>
        </p:nvSpPr>
        <p:spPr>
          <a:xfrm>
            <a:off x="1037019" y="3620119"/>
            <a:ext cx="3123501" cy="397358"/>
          </a:xfrm>
          <a:prstGeom prst="roundRect">
            <a:avLst>
              <a:gd name="adj" fmla="val 50000"/>
            </a:avLst>
          </a:prstGeom>
          <a:solidFill>
            <a:srgbClr val="CC9900">
              <a:alpha val="50000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矩形: 圆角 40">
            <a:extLst>
              <a:ext uri="{FF2B5EF4-FFF2-40B4-BE49-F238E27FC236}">
                <a16:creationId xmlns:a16="http://schemas.microsoft.com/office/drawing/2014/main" id="{A6127926-DA46-4036-9468-85FCC568B9C6}"/>
              </a:ext>
            </a:extLst>
          </p:cNvPr>
          <p:cNvSpPr/>
          <p:nvPr/>
        </p:nvSpPr>
        <p:spPr>
          <a:xfrm>
            <a:off x="1037019" y="2905015"/>
            <a:ext cx="3123501" cy="397358"/>
          </a:xfrm>
          <a:prstGeom prst="roundRect">
            <a:avLst>
              <a:gd name="adj" fmla="val 50000"/>
            </a:avLst>
          </a:prstGeom>
          <a:solidFill>
            <a:srgbClr val="CC9900">
              <a:alpha val="50000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矩形: 圆角 40">
            <a:extLst>
              <a:ext uri="{FF2B5EF4-FFF2-40B4-BE49-F238E27FC236}">
                <a16:creationId xmlns:a16="http://schemas.microsoft.com/office/drawing/2014/main" id="{FED4AEAE-99F4-4609-92A2-08B99DBDA2E8}"/>
              </a:ext>
            </a:extLst>
          </p:cNvPr>
          <p:cNvSpPr/>
          <p:nvPr/>
        </p:nvSpPr>
        <p:spPr>
          <a:xfrm>
            <a:off x="1013289" y="2172023"/>
            <a:ext cx="3123501" cy="397358"/>
          </a:xfrm>
          <a:prstGeom prst="roundRect">
            <a:avLst>
              <a:gd name="adj" fmla="val 50000"/>
            </a:avLst>
          </a:prstGeom>
          <a:solidFill>
            <a:srgbClr val="CC9900">
              <a:alpha val="50000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矩形: 圆角 40">
            <a:extLst>
              <a:ext uri="{FF2B5EF4-FFF2-40B4-BE49-F238E27FC236}">
                <a16:creationId xmlns:a16="http://schemas.microsoft.com/office/drawing/2014/main" id="{30E5FE45-DA50-4095-AC90-86D6CB600D5C}"/>
              </a:ext>
            </a:extLst>
          </p:cNvPr>
          <p:cNvSpPr/>
          <p:nvPr/>
        </p:nvSpPr>
        <p:spPr>
          <a:xfrm>
            <a:off x="1037019" y="1428840"/>
            <a:ext cx="3123501" cy="397358"/>
          </a:xfrm>
          <a:prstGeom prst="roundRect">
            <a:avLst>
              <a:gd name="adj" fmla="val 50000"/>
            </a:avLst>
          </a:prstGeom>
          <a:solidFill>
            <a:srgbClr val="CC9900">
              <a:alpha val="50000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: 圆角 40">
            <a:extLst>
              <a:ext uri="{FF2B5EF4-FFF2-40B4-BE49-F238E27FC236}">
                <a16:creationId xmlns:a16="http://schemas.microsoft.com/office/drawing/2014/main" id="{ACDC6729-BC8E-4AA2-A069-987190CC587D}"/>
              </a:ext>
            </a:extLst>
          </p:cNvPr>
          <p:cNvSpPr/>
          <p:nvPr/>
        </p:nvSpPr>
        <p:spPr>
          <a:xfrm>
            <a:off x="1190339" y="1320960"/>
            <a:ext cx="3228341" cy="397358"/>
          </a:xfrm>
          <a:prstGeom prst="roundRect">
            <a:avLst>
              <a:gd name="adj" fmla="val 50000"/>
            </a:avLst>
          </a:prstGeom>
          <a:solidFill>
            <a:srgbClr val="CC99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: 圆角 40">
            <a:extLst>
              <a:ext uri="{FF2B5EF4-FFF2-40B4-BE49-F238E27FC236}">
                <a16:creationId xmlns:a16="http://schemas.microsoft.com/office/drawing/2014/main" id="{AFAB0ABC-AC28-477C-A42D-B5F930203A92}"/>
              </a:ext>
            </a:extLst>
          </p:cNvPr>
          <p:cNvSpPr/>
          <p:nvPr/>
        </p:nvSpPr>
        <p:spPr>
          <a:xfrm>
            <a:off x="1190340" y="2039666"/>
            <a:ext cx="3228341" cy="397358"/>
          </a:xfrm>
          <a:prstGeom prst="roundRect">
            <a:avLst>
              <a:gd name="adj" fmla="val 50000"/>
            </a:avLst>
          </a:prstGeom>
          <a:solidFill>
            <a:srgbClr val="CC99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: 圆角 40">
            <a:extLst>
              <a:ext uri="{FF2B5EF4-FFF2-40B4-BE49-F238E27FC236}">
                <a16:creationId xmlns:a16="http://schemas.microsoft.com/office/drawing/2014/main" id="{60B7A0BB-E30F-4856-8D95-12B31F295839}"/>
              </a:ext>
            </a:extLst>
          </p:cNvPr>
          <p:cNvSpPr/>
          <p:nvPr/>
        </p:nvSpPr>
        <p:spPr>
          <a:xfrm>
            <a:off x="1190340" y="2780143"/>
            <a:ext cx="3228341" cy="397358"/>
          </a:xfrm>
          <a:prstGeom prst="roundRect">
            <a:avLst>
              <a:gd name="adj" fmla="val 50000"/>
            </a:avLst>
          </a:prstGeom>
          <a:solidFill>
            <a:srgbClr val="CC99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矩形: 圆角 40">
            <a:extLst>
              <a:ext uri="{FF2B5EF4-FFF2-40B4-BE49-F238E27FC236}">
                <a16:creationId xmlns:a16="http://schemas.microsoft.com/office/drawing/2014/main" id="{96F1CBF8-3BF3-4A43-B8F9-9FA8564A6AC4}"/>
              </a:ext>
            </a:extLst>
          </p:cNvPr>
          <p:cNvSpPr/>
          <p:nvPr/>
        </p:nvSpPr>
        <p:spPr>
          <a:xfrm>
            <a:off x="1190341" y="3513135"/>
            <a:ext cx="3228341" cy="397358"/>
          </a:xfrm>
          <a:prstGeom prst="roundRect">
            <a:avLst>
              <a:gd name="adj" fmla="val 50000"/>
            </a:avLst>
          </a:prstGeom>
          <a:solidFill>
            <a:srgbClr val="CC99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矩形: 圆角 40">
            <a:extLst>
              <a:ext uri="{FF2B5EF4-FFF2-40B4-BE49-F238E27FC236}">
                <a16:creationId xmlns:a16="http://schemas.microsoft.com/office/drawing/2014/main" id="{98592F00-443F-452D-9494-7ACF28FB1CAD}"/>
              </a:ext>
            </a:extLst>
          </p:cNvPr>
          <p:cNvSpPr/>
          <p:nvPr/>
        </p:nvSpPr>
        <p:spPr>
          <a:xfrm>
            <a:off x="1190342" y="4229512"/>
            <a:ext cx="3228341" cy="397358"/>
          </a:xfrm>
          <a:prstGeom prst="roundRect">
            <a:avLst>
              <a:gd name="adj" fmla="val 50000"/>
            </a:avLst>
          </a:prstGeom>
          <a:solidFill>
            <a:srgbClr val="CC99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79237" y="1306607"/>
            <a:ext cx="3292763" cy="413035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en-GB" sz="2000">
                <a:solidFill>
                  <a:schemeClr val="bg1"/>
                </a:solidFill>
              </a:rPr>
              <a:t>Introduction</a:t>
            </a:r>
            <a:endParaRPr lang="en-US" sz="2000">
              <a:solidFill>
                <a:schemeClr val="bg1"/>
              </a:solidFill>
              <a:cs typeface="Arial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en-GB" sz="2000">
              <a:solidFill>
                <a:schemeClr val="bg1"/>
              </a:solidFill>
              <a:cs typeface="Arial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GB" sz="2000">
                <a:solidFill>
                  <a:schemeClr val="bg1"/>
                </a:solidFill>
              </a:rPr>
              <a:t>Problem Description</a:t>
            </a:r>
            <a:endParaRPr lang="en-US" altLang="en-GB" sz="2000">
              <a:solidFill>
                <a:schemeClr val="bg1"/>
              </a:solidFill>
              <a:cs typeface="Arial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en-GB" sz="2000">
              <a:solidFill>
                <a:schemeClr val="bg1"/>
              </a:solidFill>
              <a:cs typeface="Arial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Solution Approach</a:t>
            </a:r>
            <a:endParaRPr lang="en-US" sz="2000">
              <a:solidFill>
                <a:schemeClr val="bg1"/>
              </a:solidFill>
              <a:cs typeface="Arial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  <a:cs typeface="Arial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Result</a:t>
            </a:r>
            <a:endParaRPr lang="en-US" sz="2000">
              <a:solidFill>
                <a:schemeClr val="bg1"/>
              </a:solidFill>
              <a:cs typeface="Arial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  <a:cs typeface="Arial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cs typeface="Arial"/>
              </a:rPr>
              <a:t>Demo</a:t>
            </a:r>
          </a:p>
        </p:txBody>
      </p:sp>
      <p:sp>
        <p:nvSpPr>
          <p:cNvPr id="6148" name="Text Box 4" descr="Stationery"/>
          <p:cNvSpPr txBox="1">
            <a:spLocks noChangeArrowheads="1"/>
          </p:cNvSpPr>
          <p:nvPr/>
        </p:nvSpPr>
        <p:spPr bwMode="auto">
          <a:xfrm>
            <a:off x="6096000" y="609600"/>
            <a:ext cx="247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defRPr/>
            </a:pPr>
            <a:r>
              <a:rPr lang="en-US" altLang="en-US" sz="1800" b="0">
                <a:solidFill>
                  <a:srgbClr val="000000"/>
                </a:solidFill>
                <a:ea typeface="+mn-ea"/>
              </a:rPr>
              <a:t> </a:t>
            </a:r>
          </a:p>
        </p:txBody>
      </p:sp>
      <p:sp>
        <p:nvSpPr>
          <p:cNvPr id="26629" name="Title 6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7002145" cy="498475"/>
          </a:xfrm>
        </p:spPr>
        <p:txBody>
          <a:bodyPr/>
          <a:lstStyle/>
          <a:p>
            <a:r>
              <a:rPr lang="en-US" altLang="en-US" sz="360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264196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3268"/>
            <a:ext cx="6743700" cy="1200284"/>
          </a:xfrm>
        </p:spPr>
        <p:txBody>
          <a:bodyPr wrap="square"/>
          <a:lstStyle/>
          <a:p>
            <a:pPr eaLnBrk="1" hangingPunct="1"/>
            <a:r>
              <a:rPr lang="en-US" altLang="en-US">
                <a:solidFill>
                  <a:srgbClr val="CC9900"/>
                </a:solidFill>
              </a:rPr>
              <a:t>2. Problem Definition (CP)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143000"/>
            <a:ext cx="8382000" cy="1766593"/>
          </a:xfrm>
        </p:spPr>
        <p:txBody>
          <a:bodyPr wrap="square"/>
          <a:lstStyle/>
          <a:p>
            <a:pPr eaLnBrk="1" hangingPunct="1"/>
            <a:r>
              <a:rPr lang="en-US" altLang="en-US"/>
              <a:t>Decision variables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AAC9C7-C303-4AE6-8D0E-2408A3706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12" y="1817028"/>
            <a:ext cx="6743700" cy="3181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EC45BF-2F05-4080-A736-9416DA4BC61C}"/>
              </a:ext>
            </a:extLst>
          </p:cNvPr>
          <p:cNvSpPr txBox="1"/>
          <p:nvPr/>
        </p:nvSpPr>
        <p:spPr>
          <a:xfrm>
            <a:off x="1314129" y="4950680"/>
            <a:ext cx="6515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/>
              <a:t>Time for class </a:t>
            </a:r>
            <a:r>
              <a:rPr lang="en-SG" i="1"/>
              <a:t>c</a:t>
            </a:r>
            <a:r>
              <a:rPr lang="en-SG"/>
              <a:t> is </a:t>
            </a:r>
            <a:r>
              <a:rPr lang="en-SG" i="1"/>
              <a:t>t</a:t>
            </a:r>
          </a:p>
          <a:p>
            <a:r>
              <a:rPr lang="en-SG"/>
              <a:t>Room for class </a:t>
            </a:r>
            <a:r>
              <a:rPr lang="en-SG" i="1"/>
              <a:t>c </a:t>
            </a:r>
            <a:r>
              <a:rPr lang="en-SG"/>
              <a:t>is </a:t>
            </a:r>
            <a:r>
              <a:rPr lang="en-SG" i="1"/>
              <a:t>r</a:t>
            </a:r>
          </a:p>
          <a:p>
            <a:r>
              <a:rPr lang="en-SG"/>
              <a:t>The</a:t>
            </a:r>
            <a:r>
              <a:rPr lang="zh-CN" altLang="en-US"/>
              <a:t> </a:t>
            </a:r>
            <a:r>
              <a:rPr lang="en-SG" altLang="zh-CN"/>
              <a:t>class choice of subpart </a:t>
            </a:r>
            <a:r>
              <a:rPr lang="en-SG" altLang="zh-CN" i="1" err="1"/>
              <a:t>sbp</a:t>
            </a:r>
            <a:r>
              <a:rPr lang="en-SG" altLang="zh-CN"/>
              <a:t> for student </a:t>
            </a:r>
            <a:r>
              <a:rPr lang="en-SG" altLang="zh-CN" i="1"/>
              <a:t>s </a:t>
            </a:r>
            <a:r>
              <a:rPr lang="en-SG" altLang="zh-CN"/>
              <a:t>is</a:t>
            </a:r>
            <a:r>
              <a:rPr lang="en-SG" altLang="zh-CN" i="1"/>
              <a:t> c</a:t>
            </a:r>
            <a:endParaRPr lang="en-SG" i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8C44643-54E6-4BD2-8E31-22673F9D91F5}"/>
                  </a:ext>
                </a:extLst>
              </p:cNvPr>
              <p:cNvSpPr txBox="1"/>
              <p:nvPr/>
            </p:nvSpPr>
            <p:spPr>
              <a:xfrm>
                <a:off x="5533062" y="2168656"/>
                <a:ext cx="30308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/>
                  <a:t>Domain: </a:t>
                </a:r>
                <a14:m>
                  <m:oMath xmlns:m="http://schemas.openxmlformats.org/officeDocument/2006/math">
                    <m:r>
                      <a:rPr lang="en-SG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𝑎𝑣𝑎𝑖𝑙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SG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8C44643-54E6-4BD2-8E31-22673F9D9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062" y="2168656"/>
                <a:ext cx="3030876" cy="461665"/>
              </a:xfrm>
              <a:prstGeom prst="rect">
                <a:avLst/>
              </a:prstGeom>
              <a:blipFill>
                <a:blip r:embed="rId4"/>
                <a:stretch>
                  <a:fillRect l="-3219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D1DA3D8-856C-4BD9-9174-862756FBA602}"/>
                  </a:ext>
                </a:extLst>
              </p:cNvPr>
              <p:cNvSpPr txBox="1"/>
              <p:nvPr/>
            </p:nvSpPr>
            <p:spPr>
              <a:xfrm>
                <a:off x="5564313" y="2967335"/>
                <a:ext cx="30788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/>
                  <a:t>Domain: </a:t>
                </a:r>
                <a14:m>
                  <m:oMath xmlns:m="http://schemas.openxmlformats.org/officeDocument/2006/math">
                    <m:r>
                      <a:rPr lang="en-SG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𝑎𝑣𝑎𝑖𝑙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SG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D1DA3D8-856C-4BD9-9174-862756FBA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313" y="2967335"/>
                <a:ext cx="3078823" cy="461665"/>
              </a:xfrm>
              <a:prstGeom prst="rect">
                <a:avLst/>
              </a:prstGeom>
              <a:blipFill>
                <a:blip r:embed="rId5"/>
                <a:stretch>
                  <a:fillRect l="-3168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CB1CBB6-EEE7-4D30-9E16-97F9449F3578}"/>
              </a:ext>
            </a:extLst>
          </p:cNvPr>
          <p:cNvSpPr txBox="1"/>
          <p:nvPr/>
        </p:nvSpPr>
        <p:spPr>
          <a:xfrm>
            <a:off x="5564313" y="4152001"/>
            <a:ext cx="2774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/>
              <a:t>Domain: </a:t>
            </a:r>
            <a:r>
              <a:rPr lang="en-SG" i="1"/>
              <a:t>c</a:t>
            </a:r>
            <a:r>
              <a:rPr lang="en-SG"/>
              <a:t> in </a:t>
            </a:r>
            <a:r>
              <a:rPr lang="en-SG" i="1"/>
              <a:t>SPs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32790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91624"/>
            <a:ext cx="8305800" cy="643890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CC9900"/>
                </a:solidFill>
              </a:rPr>
              <a:t>2. Problem Definition (CP)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143000"/>
            <a:ext cx="8382000" cy="1175662"/>
          </a:xfrm>
        </p:spPr>
        <p:txBody>
          <a:bodyPr wrap="square"/>
          <a:lstStyle/>
          <a:p>
            <a:pPr eaLnBrk="1" hangingPunct="1"/>
            <a:r>
              <a:rPr lang="en-US" altLang="en-US"/>
              <a:t>Objective</a:t>
            </a:r>
          </a:p>
          <a:p>
            <a:pPr eaLnBrk="1" hangingPunct="1"/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E1A553-0012-4B37-9784-3F5937D4648A}"/>
                  </a:ext>
                </a:extLst>
              </p:cNvPr>
              <p:cNvSpPr txBox="1"/>
              <p:nvPr/>
            </p:nvSpPr>
            <p:spPr>
              <a:xfrm>
                <a:off x="-74489" y="1882135"/>
                <a:ext cx="9140577" cy="6827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𝑚𝑖𝑛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SG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/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b>
                          </m:s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SG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SG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E1A553-0012-4B37-9784-3F5937D46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489" y="1882135"/>
                <a:ext cx="9140577" cy="6827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3">
                <a:extLst>
                  <a:ext uri="{FF2B5EF4-FFF2-40B4-BE49-F238E27FC236}">
                    <a16:creationId xmlns:a16="http://schemas.microsoft.com/office/drawing/2014/main" id="{619257EB-41C5-446F-907D-1A385D93FC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0999" y="2906395"/>
                <a:ext cx="8855467" cy="43541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397" tIns="45698" rIns="91397" bIns="45698" numCol="1" anchor="t" anchorCtr="0" compatLnSpc="1">
                <a:spAutoFit/>
              </a:bodyPr>
              <a:lstStyle>
                <a:lvl1pPr marL="332105" indent="-332105" algn="l" defTabSz="904875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  <a:cs typeface="+mn-cs"/>
                  </a:defRPr>
                </a:lvl1pPr>
                <a:lvl2pPr marL="733425" indent="-276225" algn="l" defTabSz="904875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</a:defRPr>
                </a:lvl2pPr>
                <a:lvl3pPr marL="1133475" indent="-217805" algn="l" defTabSz="904875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</a:defRPr>
                </a:lvl3pPr>
                <a:lvl4pPr marL="1589405" indent="-217805" algn="l" defTabSz="904875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</a:defRPr>
                </a:lvl4pPr>
                <a:lvl5pPr marL="2047875" indent="-219075" algn="l" defTabSz="904875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</a:defRPr>
                </a:lvl5pPr>
                <a:lvl6pPr marL="2469515" indent="-229235" algn="l" defTabSz="914400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881630" indent="-229235" algn="l" defTabSz="914400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293745" indent="-229235" algn="l" defTabSz="914400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705860" indent="-229235" algn="l" defTabSz="914400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eaLnBrk="1" hangingPunct="1"/>
                <a:r>
                  <a:rPr lang="en-US" altLang="en-US" kern="0"/>
                  <a:t>Constraints </a:t>
                </a:r>
              </a:p>
              <a:p>
                <a:pPr marL="572770" lvl="1" indent="-171450" eaLnBrk="1" hangingPunct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en-US" sz="1800">
                    <a:latin typeface="Arial" panose="020B0604020202020204" pitchFamily="34" charset="0"/>
                  </a:rPr>
                  <a:t>H1,H2,H3 are satisfied within cp</a:t>
                </a:r>
              </a:p>
              <a:p>
                <a:pPr marL="572770" lvl="1" indent="-171450" eaLnBrk="1" hangingPunct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en-US" sz="1800">
                    <a:latin typeface="Arial" panose="020B0604020202020204" pitchFamily="34" charset="0"/>
                  </a:rPr>
                  <a:t>H4:   </a:t>
                </a:r>
                <a14:m>
                  <m:oMath xmlns:m="http://schemas.openxmlformats.org/officeDocument/2006/math">
                    <m:r>
                      <a:rPr lang="en-SG" altLang="en-US" sz="1800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SG" alt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SG" alt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alt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SG" alt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SG" alt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SG" altLang="en-US" sz="1800" b="0" i="1" smtClean="0">
                            <a:latin typeface="Cambria Math" panose="02040503050406030204" pitchFamily="18" charset="0"/>
                          </a:rPr>
                          <m:t>𝑠𝑢𝑏</m:t>
                        </m:r>
                      </m:sub>
                    </m:sSub>
                    <m:r>
                      <a:rPr lang="en-SG" alt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altLang="en-US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SG" alt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SG" altLang="en-US" sz="1800" b="0" i="1" smtClean="0">
                        <a:latin typeface="Cambria Math" panose="02040503050406030204" pitchFamily="18" charset="0"/>
                      </a:rPr>
                      <m:t>𝑡h𝑒𝑛</m:t>
                    </m:r>
                    <m:sSub>
                      <m:sSubPr>
                        <m:ctrlPr>
                          <a:rPr lang="en-SG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alt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SG" altLang="en-US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SG" altLang="en-US" sz="18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SG" alt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SG" altLang="en-US" sz="1800" i="1">
                            <a:latin typeface="Cambria Math" panose="02040503050406030204" pitchFamily="18" charset="0"/>
                          </a:rPr>
                          <m:t>𝑠𝑢𝑏</m:t>
                        </m:r>
                        <m:r>
                          <a:rPr lang="en-SG" altLang="en-US" sz="1800" b="0" i="1" smtClean="0">
                            <a:latin typeface="Cambria Math" panose="02040503050406030204" pitchFamily="18" charset="0"/>
                          </a:rPr>
                          <m:t>`</m:t>
                        </m:r>
                      </m:sub>
                    </m:sSub>
                    <m:r>
                      <a:rPr lang="en-SG" alt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altLang="en-US" sz="1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SG" altLang="en-US" sz="1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SG" altLang="en-US" sz="1800" b="0" i="1" smtClean="0">
                        <a:latin typeface="Cambria Math" panose="02040503050406030204" pitchFamily="18" charset="0"/>
                      </a:rPr>
                      <m:t>𝑝𝑎𝑟𝑒𝑛𝑡</m:t>
                    </m:r>
                    <m:r>
                      <a:rPr lang="en-SG" alt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en-US" sz="1800">
                  <a:latin typeface="Arial" panose="020B0604020202020204" pitchFamily="34" charset="0"/>
                </a:endParaRPr>
              </a:p>
              <a:p>
                <a:pPr marL="572770" lvl="1" indent="-171450" eaLnBrk="1" hangingPunct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en-US" sz="1800">
                    <a:latin typeface="Arial" panose="020B0604020202020204" pitchFamily="34" charset="0"/>
                  </a:rPr>
                  <a:t>H5:</a:t>
                </a:r>
                <a14:m>
                  <m:oMath xmlns:m="http://schemas.openxmlformats.org/officeDocument/2006/math">
                    <m:r>
                      <a:rPr lang="en-SG" altLang="en-US" sz="1800" b="0" i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SG" altLang="en-US" sz="1800" b="0" i="1" smtClean="0">
                        <a:latin typeface="Cambria Math" panose="02040503050406030204" pitchFamily="18" charset="0"/>
                      </a:rPr>
                      <m:t>𝑐𝑜𝑢𝑛𝑡</m:t>
                    </m:r>
                    <m:d>
                      <m:dPr>
                        <m:ctrlPr>
                          <a:rPr lang="en-SG" alt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alt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SG" alt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SG" altLang="en-US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SG" alt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SG" altLang="en-US" sz="1800" b="0" i="1" smtClean="0">
                        <a:latin typeface="Cambria Math" panose="02040503050406030204" pitchFamily="18" charset="0"/>
                      </a:rPr>
                      <m:t>𝑙𝑖𝑚𝑖𝑡</m:t>
                    </m:r>
                    <m:r>
                      <a:rPr lang="en-SG" alt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SG" altLang="en-US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SG" alt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sz="1800">
                  <a:latin typeface="Arial" panose="020B0604020202020204" pitchFamily="34" charset="0"/>
                </a:endParaRPr>
              </a:p>
              <a:p>
                <a:pPr marL="572770" lvl="1" indent="-171450" eaLnBrk="1" hangingPunct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en-US" sz="1800">
                    <a:latin typeface="Arial" panose="020B0604020202020204" pitchFamily="34" charset="0"/>
                  </a:rPr>
                  <a:t>H6:    </a:t>
                </a:r>
                <a14:m>
                  <m:oMath xmlns:m="http://schemas.openxmlformats.org/officeDocument/2006/math">
                    <m:r>
                      <a:rPr lang="en-SG" altLang="en-US" sz="1800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SG" alt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SG" alt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alt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SG" altLang="en-US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SG" alt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altLang="en-US" sz="1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SG" altLang="en-US" sz="18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SG" altLang="en-US" sz="1800" b="0" i="1" smtClean="0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SG" alt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SG" alt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alt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SG" altLang="en-US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m:rPr>
                        <m:sty m:val="p"/>
                      </m:rPr>
                      <a:rPr lang="en-SG" alt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SG" alt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800">
                    <a:latin typeface="Arial" panose="020B0604020202020204" pitchFamily="34" charset="0"/>
                  </a:rPr>
                  <a:t> for t in </a:t>
                </a:r>
                <a:r>
                  <a:rPr lang="en-US" altLang="en-US" sz="1800" err="1">
                    <a:latin typeface="Arial" panose="020B0604020202020204" pitchFamily="34" charset="0"/>
                  </a:rPr>
                  <a:t>r.avail</a:t>
                </a:r>
                <a:r>
                  <a:rPr lang="en-US" altLang="en-US" sz="1800">
                    <a:latin typeface="Arial" panose="020B0604020202020204" pitchFamily="34" charset="0"/>
                  </a:rPr>
                  <a:t>()</a:t>
                </a:r>
              </a:p>
              <a:p>
                <a:pPr marL="572770" lvl="1" indent="-171450" eaLnBrk="1" hangingPunct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en-US" sz="1800">
                    <a:latin typeface="Arial" panose="020B0604020202020204" pitchFamily="34" charset="0"/>
                  </a:rPr>
                  <a:t>H7:    </a:t>
                </a:r>
                <a14:m>
                  <m:oMath xmlns:m="http://schemas.openxmlformats.org/officeDocument/2006/math">
                    <m:r>
                      <a:rPr lang="en-SG" altLang="en-US" sz="1800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SG" alt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alt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SG" altLang="en-US" sz="18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SG" alt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SG" alt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alt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SG" alt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SG" alt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SG" altLang="en-US" sz="1800" b="0" i="1" smtClean="0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SG" alt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alt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SG" altLang="en-US" sz="18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SG" alt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SG" alt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SG" alt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en-US" sz="1800">
                    <a:latin typeface="Arial" panose="020B0604020202020204" pitchFamily="34" charset="0"/>
                  </a:rPr>
                  <a:t> if </a:t>
                </a:r>
                <a:r>
                  <a:rPr lang="en-US" altLang="en-US" sz="1800" err="1">
                    <a:latin typeface="Arial" panose="020B0604020202020204" pitchFamily="34" charset="0"/>
                  </a:rPr>
                  <a:t>ovl</a:t>
                </a:r>
                <a:r>
                  <a:rPr lang="en-US" altLang="en-US" sz="1800">
                    <a:latin typeface="Arial" panose="020B0604020202020204" pitchFamily="34" charset="0"/>
                  </a:rPr>
                  <a:t>(t1,t2)</a:t>
                </a:r>
              </a:p>
              <a:p>
                <a:pPr marL="572770" lvl="1" indent="-171450" eaLnBrk="1" hangingPunct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en-US" sz="1800">
                    <a:latin typeface="Arial" panose="020B0604020202020204" pitchFamily="34" charset="0"/>
                  </a:rPr>
                  <a:t>H8:   </a:t>
                </a:r>
                <a14:m>
                  <m:oMath xmlns:m="http://schemas.openxmlformats.org/officeDocument/2006/math">
                    <m:r>
                      <a:rPr lang="en-SG" altLang="en-US" sz="1800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SG" alt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alt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SG" altLang="en-US" sz="18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SG" alt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SG" alt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alt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SG" alt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SG" alt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SG" altLang="en-US" sz="18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SG" alt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alt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SG" altLang="en-US" sz="18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SG" alt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SG" alt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alt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SG" alt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SG" alt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SG" altLang="en-US" sz="1800" b="0" i="1" smtClean="0">
                        <a:latin typeface="Cambria Math" panose="02040503050406030204" pitchFamily="18" charset="0"/>
                      </a:rPr>
                      <m:t>𝑎𝑛𝑑</m:t>
                    </m:r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alt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SG" alt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SG" altLang="en-US" sz="18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SG" alt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SG" alt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altLang="en-US" sz="1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SG" altLang="en-US" sz="1800" b="0" i="1" smtClean="0">
                        <a:latin typeface="Cambria Math" panose="02040503050406030204" pitchFamily="18" charset="0"/>
                      </a:rPr>
                      <m:t>1,</m:t>
                    </m:r>
                    <m:r>
                      <a:rPr lang="en-SG" altLang="en-US" sz="1800" b="0" i="1" smtClean="0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SG" alt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altLang="en-US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SG" altLang="en-US" sz="18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SG" alt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SG" alt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SG" alt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en-US" sz="1800">
                    <a:latin typeface="Arial" panose="020B0604020202020204" pitchFamily="34" charset="0"/>
                  </a:rPr>
                  <a:t> if </a:t>
                </a:r>
                <a:r>
                  <a:rPr lang="en-US" altLang="en-US" sz="1800" err="1">
                    <a:latin typeface="Arial" panose="020B0604020202020204" pitchFamily="34" charset="0"/>
                  </a:rPr>
                  <a:t>ovl</a:t>
                </a:r>
                <a:r>
                  <a:rPr lang="zh-CN" altLang="en-US" sz="1800">
                    <a:latin typeface="Arial" panose="020B0604020202020204" pitchFamily="34" charset="0"/>
                  </a:rPr>
                  <a:t>（</a:t>
                </a:r>
                <a:r>
                  <a:rPr lang="en-SG" altLang="zh-CN" sz="1800">
                    <a:latin typeface="Arial" panose="020B0604020202020204" pitchFamily="34" charset="0"/>
                  </a:rPr>
                  <a:t>t1,t2</a:t>
                </a:r>
                <a:r>
                  <a:rPr lang="zh-CN" altLang="en-US" sz="1800">
                    <a:latin typeface="Arial" panose="020B0604020202020204" pitchFamily="34" charset="0"/>
                  </a:rPr>
                  <a:t>） </a:t>
                </a:r>
                <a:r>
                  <a:rPr lang="en-SG" altLang="zh-CN" sz="1800">
                    <a:latin typeface="Arial" panose="020B0604020202020204" pitchFamily="34" charset="0"/>
                  </a:rPr>
                  <a:t>and r1=r2</a:t>
                </a:r>
                <a:endParaRPr lang="en-US" altLang="en-US" sz="1800">
                  <a:latin typeface="Arial" panose="020B0604020202020204" pitchFamily="34" charset="0"/>
                </a:endParaRPr>
              </a:p>
              <a:p>
                <a:pPr marL="572770" lvl="1" indent="-171450" eaLnBrk="1" hangingPunct="1">
                  <a:buFont typeface="Wingdings" panose="05000000000000000000" pitchFamily="2" charset="2"/>
                  <a:buChar char="Ø"/>
                </a:pPr>
                <a:endParaRPr lang="en-US" altLang="en-US" sz="1800">
                  <a:latin typeface="Arial" panose="020B0604020202020204" pitchFamily="34" charset="0"/>
                </a:endParaRPr>
              </a:p>
              <a:p>
                <a:pPr eaLnBrk="1" hangingPunct="1"/>
                <a:endParaRPr lang="en-US" altLang="en-US" kern="0"/>
              </a:p>
            </p:txBody>
          </p:sp>
        </mc:Choice>
        <mc:Fallback xmlns="">
          <p:sp>
            <p:nvSpPr>
              <p:cNvPr id="11" name="Rectangle 3">
                <a:extLst>
                  <a:ext uri="{FF2B5EF4-FFF2-40B4-BE49-F238E27FC236}">
                    <a16:creationId xmlns:a16="http://schemas.microsoft.com/office/drawing/2014/main" id="{619257EB-41C5-446F-907D-1A385D93FC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0999" y="2906395"/>
                <a:ext cx="8855467" cy="4354161"/>
              </a:xfrm>
              <a:prstGeom prst="rect">
                <a:avLst/>
              </a:prstGeom>
              <a:blipFill>
                <a:blip r:embed="rId4"/>
                <a:stretch>
                  <a:fillRect l="-1583" t="-182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4595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40">
            <a:extLst>
              <a:ext uri="{FF2B5EF4-FFF2-40B4-BE49-F238E27FC236}">
                <a16:creationId xmlns:a16="http://schemas.microsoft.com/office/drawing/2014/main" id="{9DAF1948-67EF-4B49-9BEC-2E6ABDE98689}"/>
              </a:ext>
            </a:extLst>
          </p:cNvPr>
          <p:cNvSpPr/>
          <p:nvPr/>
        </p:nvSpPr>
        <p:spPr>
          <a:xfrm>
            <a:off x="491300" y="2857551"/>
            <a:ext cx="6490525" cy="996830"/>
          </a:xfrm>
          <a:prstGeom prst="roundRect">
            <a:avLst>
              <a:gd name="adj" fmla="val 50000"/>
            </a:avLst>
          </a:prstGeom>
          <a:noFill/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896352-E716-4202-A85E-EE9F82A0074C}"/>
              </a:ext>
            </a:extLst>
          </p:cNvPr>
          <p:cNvSpPr txBox="1"/>
          <p:nvPr/>
        </p:nvSpPr>
        <p:spPr>
          <a:xfrm>
            <a:off x="866936" y="3063578"/>
            <a:ext cx="52076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CC9900"/>
                </a:solidFill>
                <a:latin typeface="+mn-lt"/>
              </a:rPr>
              <a:t>3. SOLUTION APPROACH</a:t>
            </a:r>
            <a:endParaRPr lang="en-SG" sz="3200" b="1">
              <a:solidFill>
                <a:srgbClr val="CC99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9795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35727EDC-3B81-4B6E-884A-6D1ABA5D3D23}"/>
              </a:ext>
            </a:extLst>
          </p:cNvPr>
          <p:cNvSpPr/>
          <p:nvPr/>
        </p:nvSpPr>
        <p:spPr bwMode="auto">
          <a:xfrm>
            <a:off x="3317446" y="5097545"/>
            <a:ext cx="1749552" cy="280386"/>
          </a:xfrm>
          <a:prstGeom prst="roundRect">
            <a:avLst>
              <a:gd name="adj" fmla="val 20494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SG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91624"/>
            <a:ext cx="8305800" cy="643890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CC9900"/>
                </a:solidFill>
              </a:rPr>
              <a:t>3. Solution Approach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C948DFF1-634E-4889-AFAF-811D2B197DE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1110804"/>
            <a:ext cx="8458200" cy="523176"/>
          </a:xfrm>
        </p:spPr>
        <p:txBody>
          <a:bodyPr/>
          <a:lstStyle/>
          <a:p>
            <a:pPr eaLnBrk="1" hangingPunct="1"/>
            <a:r>
              <a:rPr lang="en-US" altLang="en-US" sz="2800"/>
              <a:t>Mixed Integer Programming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E3D0495-0724-4D85-B6F5-1B9C09A10336}"/>
              </a:ext>
            </a:extLst>
          </p:cNvPr>
          <p:cNvSpPr/>
          <p:nvPr/>
        </p:nvSpPr>
        <p:spPr bwMode="auto">
          <a:xfrm>
            <a:off x="577083" y="3510086"/>
            <a:ext cx="1096286" cy="280386"/>
          </a:xfrm>
          <a:prstGeom prst="roundRect">
            <a:avLst>
              <a:gd name="adj" fmla="val 20494"/>
            </a:avLst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400">
                <a:solidFill>
                  <a:schemeClr val="bg1"/>
                </a:solidFill>
                <a:latin typeface="Arial" panose="020B0604020202090204" pitchFamily="34" charset="0"/>
              </a:rPr>
              <a:t>class C</a:t>
            </a:r>
            <a:endParaRPr kumimoji="0" lang="en-SG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703BF8E-CC62-41CF-97E5-ABB619D27BAB}"/>
              </a:ext>
            </a:extLst>
          </p:cNvPr>
          <p:cNvSpPr/>
          <p:nvPr/>
        </p:nvSpPr>
        <p:spPr bwMode="auto">
          <a:xfrm>
            <a:off x="1768264" y="3148614"/>
            <a:ext cx="3251900" cy="280386"/>
          </a:xfrm>
          <a:prstGeom prst="roundRect">
            <a:avLst>
              <a:gd name="adj" fmla="val 20494"/>
            </a:avLst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SG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2843EA-556B-49C7-B7B3-13D33CD1439C}"/>
              </a:ext>
            </a:extLst>
          </p:cNvPr>
          <p:cNvSpPr txBox="1"/>
          <p:nvPr/>
        </p:nvSpPr>
        <p:spPr>
          <a:xfrm>
            <a:off x="2071736" y="3128704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+mn-lt"/>
              </a:rPr>
              <a:t>t0</a:t>
            </a:r>
            <a:endParaRPr lang="en-SG" sz="140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9E6B411-8FA6-4ECE-8F1B-0E5E13D59B11}"/>
              </a:ext>
            </a:extLst>
          </p:cNvPr>
          <p:cNvCxnSpPr/>
          <p:nvPr/>
        </p:nvCxnSpPr>
        <p:spPr bwMode="auto">
          <a:xfrm>
            <a:off x="4213364" y="3052297"/>
            <a:ext cx="0" cy="4191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A533988-8077-415A-BCFC-832654C18E16}"/>
              </a:ext>
            </a:extLst>
          </p:cNvPr>
          <p:cNvSpPr txBox="1"/>
          <p:nvPr/>
        </p:nvSpPr>
        <p:spPr>
          <a:xfrm>
            <a:off x="3655113" y="3132896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+mn-lt"/>
              </a:rPr>
              <a:t>t2</a:t>
            </a:r>
            <a:endParaRPr lang="en-SG" sz="14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17B9FA-C312-4D92-99CD-118D5DF294EF}"/>
              </a:ext>
            </a:extLst>
          </p:cNvPr>
          <p:cNvSpPr txBox="1"/>
          <p:nvPr/>
        </p:nvSpPr>
        <p:spPr>
          <a:xfrm>
            <a:off x="4486129" y="3132896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+mn-lt"/>
              </a:rPr>
              <a:t>t3</a:t>
            </a:r>
            <a:endParaRPr lang="en-SG" sz="14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6955EB5-92FD-4D19-BA4B-22BE5028AB7F}"/>
              </a:ext>
            </a:extLst>
          </p:cNvPr>
          <p:cNvSpPr/>
          <p:nvPr/>
        </p:nvSpPr>
        <p:spPr bwMode="auto">
          <a:xfrm>
            <a:off x="2624605" y="3148614"/>
            <a:ext cx="773730" cy="280386"/>
          </a:xfrm>
          <a:prstGeom prst="rect">
            <a:avLst/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SG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E90450-F3CE-4436-8BCF-95F67A8126FA}"/>
              </a:ext>
            </a:extLst>
          </p:cNvPr>
          <p:cNvSpPr txBox="1"/>
          <p:nvPr/>
        </p:nvSpPr>
        <p:spPr>
          <a:xfrm>
            <a:off x="2872722" y="3128703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+mn-lt"/>
              </a:rPr>
              <a:t>t1</a:t>
            </a:r>
            <a:endParaRPr lang="en-SG" sz="14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CFD131A5-BBA1-447C-8B1C-553637C837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717205"/>
            <a:ext cx="6673788" cy="82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97" tIns="45698" rIns="91397" bIns="45698" numCol="1" anchor="t" anchorCtr="0" compatLnSpc="1">
            <a:spAutoFit/>
          </a:bodyPr>
          <a:lstStyle>
            <a:lvl1pPr marL="332105" indent="-332105" algn="l" defTabSz="904875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33425" indent="-276225" algn="l" defTabSz="904875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33475" indent="-217805" algn="l" defTabSz="904875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589405" indent="-217805" algn="l" defTabSz="904875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47875" indent="-219075" algn="l" defTabSz="904875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469515" indent="-229235" algn="l" defTabSz="914400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881630" indent="-229235" algn="l" defTabSz="914400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293745" indent="-229235" algn="l" defTabSz="914400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705860" indent="-229235" algn="l" defTabSz="914400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sz="1400" kern="0"/>
              <a:t>Binary variables</a:t>
            </a:r>
          </a:p>
          <a:p>
            <a:pPr eaLnBrk="1" hangingPunct="1"/>
            <a:r>
              <a:rPr lang="en-US" altLang="en-US" sz="1400" kern="0"/>
              <a:t>Linear constraints</a:t>
            </a:r>
          </a:p>
          <a:p>
            <a:pPr lvl="1" eaLnBrk="1" hangingPunct="1"/>
            <a:endParaRPr lang="en-US" altLang="en-US" sz="1400" kern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B2B95EF-1AD3-43C6-8275-20B6359CCD46}"/>
              </a:ext>
            </a:extLst>
          </p:cNvPr>
          <p:cNvCxnSpPr>
            <a:cxnSpLocks/>
          </p:cNvCxnSpPr>
          <p:nvPr/>
        </p:nvCxnSpPr>
        <p:spPr bwMode="auto">
          <a:xfrm>
            <a:off x="2622576" y="3090986"/>
            <a:ext cx="0" cy="38041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874601-9B85-4E49-B5A3-12E12AD528D2}"/>
              </a:ext>
            </a:extLst>
          </p:cNvPr>
          <p:cNvCxnSpPr/>
          <p:nvPr/>
        </p:nvCxnSpPr>
        <p:spPr bwMode="auto">
          <a:xfrm>
            <a:off x="3411235" y="3090986"/>
            <a:ext cx="0" cy="4191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3CA8CB3-55FC-42F3-9ECB-1385742923F0}"/>
              </a:ext>
            </a:extLst>
          </p:cNvPr>
          <p:cNvSpPr/>
          <p:nvPr/>
        </p:nvSpPr>
        <p:spPr bwMode="auto">
          <a:xfrm>
            <a:off x="1768264" y="3510519"/>
            <a:ext cx="3251900" cy="280386"/>
          </a:xfrm>
          <a:prstGeom prst="roundRect">
            <a:avLst>
              <a:gd name="adj" fmla="val 20494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SG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359F426-4161-4E42-AD23-BA9C1ED35B4B}"/>
              </a:ext>
            </a:extLst>
          </p:cNvPr>
          <p:cNvCxnSpPr>
            <a:cxnSpLocks/>
          </p:cNvCxnSpPr>
          <p:nvPr/>
        </p:nvCxnSpPr>
        <p:spPr bwMode="auto">
          <a:xfrm>
            <a:off x="2622576" y="3510086"/>
            <a:ext cx="0" cy="28038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7D89A13-57CD-4D83-89A8-31AF5BB744DB}"/>
              </a:ext>
            </a:extLst>
          </p:cNvPr>
          <p:cNvCxnSpPr>
            <a:cxnSpLocks/>
          </p:cNvCxnSpPr>
          <p:nvPr/>
        </p:nvCxnSpPr>
        <p:spPr bwMode="auto">
          <a:xfrm>
            <a:off x="3411261" y="3510086"/>
            <a:ext cx="0" cy="28038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84E93DD-D052-4CE8-9DBA-C1AC82F5F28A}"/>
              </a:ext>
            </a:extLst>
          </p:cNvPr>
          <p:cNvCxnSpPr>
            <a:cxnSpLocks/>
          </p:cNvCxnSpPr>
          <p:nvPr/>
        </p:nvCxnSpPr>
        <p:spPr bwMode="auto">
          <a:xfrm>
            <a:off x="4211500" y="3510086"/>
            <a:ext cx="0" cy="28038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88F75AE-C319-4D9A-B154-BBBDD97CB69F}"/>
              </a:ext>
            </a:extLst>
          </p:cNvPr>
          <p:cNvSpPr txBox="1"/>
          <p:nvPr/>
        </p:nvSpPr>
        <p:spPr>
          <a:xfrm>
            <a:off x="2080431" y="349410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+mn-lt"/>
              </a:rPr>
              <a:t>0</a:t>
            </a:r>
            <a:endParaRPr lang="en-SG" sz="1400">
              <a:latin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1B3818-7C17-4174-B951-6150AA2D6326}"/>
              </a:ext>
            </a:extLst>
          </p:cNvPr>
          <p:cNvSpPr txBox="1"/>
          <p:nvPr/>
        </p:nvSpPr>
        <p:spPr>
          <a:xfrm>
            <a:off x="2897569" y="349410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+mn-lt"/>
              </a:rPr>
              <a:t>1</a:t>
            </a:r>
            <a:endParaRPr lang="en-SG" sz="1400">
              <a:latin typeface="+mn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C50B70-06F0-4648-8C0A-68A99C2F270C}"/>
              </a:ext>
            </a:extLst>
          </p:cNvPr>
          <p:cNvSpPr txBox="1"/>
          <p:nvPr/>
        </p:nvSpPr>
        <p:spPr>
          <a:xfrm>
            <a:off x="3686227" y="349625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+mn-lt"/>
              </a:rPr>
              <a:t>0</a:t>
            </a:r>
            <a:endParaRPr lang="en-SG" sz="1400">
              <a:latin typeface="+mn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B23586-CE4D-47DC-BB9B-1ABD49721874}"/>
              </a:ext>
            </a:extLst>
          </p:cNvPr>
          <p:cNvSpPr txBox="1"/>
          <p:nvPr/>
        </p:nvSpPr>
        <p:spPr>
          <a:xfrm>
            <a:off x="4519250" y="349410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+mn-lt"/>
              </a:rPr>
              <a:t>0</a:t>
            </a:r>
            <a:endParaRPr lang="en-SG" sz="1400">
              <a:latin typeface="+mn-lt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AD208EE-75A2-43C0-AC98-4700D7478291}"/>
              </a:ext>
            </a:extLst>
          </p:cNvPr>
          <p:cNvSpPr/>
          <p:nvPr/>
        </p:nvSpPr>
        <p:spPr bwMode="auto">
          <a:xfrm>
            <a:off x="5261385" y="3147398"/>
            <a:ext cx="3251900" cy="280386"/>
          </a:xfrm>
          <a:prstGeom prst="roundRect">
            <a:avLst>
              <a:gd name="adj" fmla="val 20494"/>
            </a:avLst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SG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E1138D6-CAC5-477E-ADEF-DA66807A8BB8}"/>
              </a:ext>
            </a:extLst>
          </p:cNvPr>
          <p:cNvSpPr txBox="1"/>
          <p:nvPr/>
        </p:nvSpPr>
        <p:spPr>
          <a:xfrm>
            <a:off x="5431104" y="3132833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+mn-lt"/>
              </a:rPr>
              <a:t>r0</a:t>
            </a:r>
            <a:endParaRPr lang="en-SG" sz="140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6A6E9-C6F2-49B1-B580-4C07D009CFEF}"/>
              </a:ext>
            </a:extLst>
          </p:cNvPr>
          <p:cNvCxnSpPr/>
          <p:nvPr/>
        </p:nvCxnSpPr>
        <p:spPr bwMode="auto">
          <a:xfrm>
            <a:off x="5931988" y="3065374"/>
            <a:ext cx="0" cy="4191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2F79E31-B8F4-4565-982F-6359B66CAD89}"/>
              </a:ext>
            </a:extLst>
          </p:cNvPr>
          <p:cNvCxnSpPr/>
          <p:nvPr/>
        </p:nvCxnSpPr>
        <p:spPr bwMode="auto">
          <a:xfrm>
            <a:off x="6585570" y="3071827"/>
            <a:ext cx="0" cy="4191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90BCD16-EE79-4BD4-9EFA-98C8E63B72BB}"/>
              </a:ext>
            </a:extLst>
          </p:cNvPr>
          <p:cNvCxnSpPr/>
          <p:nvPr/>
        </p:nvCxnSpPr>
        <p:spPr bwMode="auto">
          <a:xfrm>
            <a:off x="7224900" y="3051081"/>
            <a:ext cx="0" cy="4191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52946C0-077B-43F6-8A95-B83F2D2B86DB}"/>
              </a:ext>
            </a:extLst>
          </p:cNvPr>
          <p:cNvSpPr txBox="1"/>
          <p:nvPr/>
        </p:nvSpPr>
        <p:spPr>
          <a:xfrm>
            <a:off x="6744616" y="3131680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+mn-lt"/>
              </a:rPr>
              <a:t>r2</a:t>
            </a:r>
            <a:endParaRPr lang="en-SG" sz="14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132D6C4-8140-4898-AD1A-C06485A30697}"/>
              </a:ext>
            </a:extLst>
          </p:cNvPr>
          <p:cNvSpPr txBox="1"/>
          <p:nvPr/>
        </p:nvSpPr>
        <p:spPr>
          <a:xfrm>
            <a:off x="7379514" y="3131680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+mn-lt"/>
              </a:rPr>
              <a:t>r3</a:t>
            </a:r>
            <a:endParaRPr lang="en-SG" sz="14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7C94761-D15B-46E9-B805-1074CB1FEC57}"/>
              </a:ext>
            </a:extLst>
          </p:cNvPr>
          <p:cNvSpPr txBox="1"/>
          <p:nvPr/>
        </p:nvSpPr>
        <p:spPr>
          <a:xfrm>
            <a:off x="6084686" y="3127487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+mn-lt"/>
              </a:rPr>
              <a:t>r1</a:t>
            </a:r>
            <a:endParaRPr lang="en-SG" sz="14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08C2DA59-E5C0-4BDC-B17A-B21CD8F5C104}"/>
              </a:ext>
            </a:extLst>
          </p:cNvPr>
          <p:cNvSpPr/>
          <p:nvPr/>
        </p:nvSpPr>
        <p:spPr bwMode="auto">
          <a:xfrm>
            <a:off x="7853662" y="3146550"/>
            <a:ext cx="659624" cy="280386"/>
          </a:xfrm>
          <a:prstGeom prst="roundRect">
            <a:avLst>
              <a:gd name="adj" fmla="val 18795"/>
            </a:avLst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SG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EB7361E-3056-4773-8541-AD3ADCDD12C4}"/>
              </a:ext>
            </a:extLst>
          </p:cNvPr>
          <p:cNvSpPr txBox="1"/>
          <p:nvPr/>
        </p:nvSpPr>
        <p:spPr>
          <a:xfrm>
            <a:off x="8022987" y="3127990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+mn-lt"/>
              </a:rPr>
              <a:t>r4</a:t>
            </a:r>
            <a:endParaRPr lang="en-SG" sz="140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FC98F26-1FEF-47D8-A84A-DF81E33D9834}"/>
              </a:ext>
            </a:extLst>
          </p:cNvPr>
          <p:cNvCxnSpPr/>
          <p:nvPr/>
        </p:nvCxnSpPr>
        <p:spPr bwMode="auto">
          <a:xfrm>
            <a:off x="7860699" y="3123747"/>
            <a:ext cx="0" cy="4191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D1FCAA71-FA23-465C-A507-1F17CE23485C}"/>
              </a:ext>
            </a:extLst>
          </p:cNvPr>
          <p:cNvSpPr/>
          <p:nvPr/>
        </p:nvSpPr>
        <p:spPr bwMode="auto">
          <a:xfrm>
            <a:off x="5261385" y="3528777"/>
            <a:ext cx="3251900" cy="280386"/>
          </a:xfrm>
          <a:prstGeom prst="roundRect">
            <a:avLst>
              <a:gd name="adj" fmla="val 20494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SG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64844C3-7CD5-4DF4-A404-5641052CA9EC}"/>
              </a:ext>
            </a:extLst>
          </p:cNvPr>
          <p:cNvCxnSpPr>
            <a:cxnSpLocks/>
          </p:cNvCxnSpPr>
          <p:nvPr/>
        </p:nvCxnSpPr>
        <p:spPr bwMode="auto">
          <a:xfrm>
            <a:off x="5938191" y="3528344"/>
            <a:ext cx="0" cy="28038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E304667-3F87-44B2-8FAA-9BBB131809A8}"/>
              </a:ext>
            </a:extLst>
          </p:cNvPr>
          <p:cNvCxnSpPr>
            <a:cxnSpLocks/>
          </p:cNvCxnSpPr>
          <p:nvPr/>
        </p:nvCxnSpPr>
        <p:spPr bwMode="auto">
          <a:xfrm>
            <a:off x="6585570" y="3528344"/>
            <a:ext cx="0" cy="28038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1F51938-44D6-4EB1-9274-88355DAE4D08}"/>
              </a:ext>
            </a:extLst>
          </p:cNvPr>
          <p:cNvCxnSpPr>
            <a:cxnSpLocks/>
          </p:cNvCxnSpPr>
          <p:nvPr/>
        </p:nvCxnSpPr>
        <p:spPr bwMode="auto">
          <a:xfrm>
            <a:off x="7224900" y="3528344"/>
            <a:ext cx="0" cy="28038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1B5A6C5-4161-4203-BD1A-2E6924665ED0}"/>
              </a:ext>
            </a:extLst>
          </p:cNvPr>
          <p:cNvSpPr txBox="1"/>
          <p:nvPr/>
        </p:nvSpPr>
        <p:spPr>
          <a:xfrm>
            <a:off x="5492397" y="351236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+mn-lt"/>
              </a:rPr>
              <a:t>0</a:t>
            </a:r>
            <a:endParaRPr lang="en-SG" sz="1400">
              <a:latin typeface="+mn-lt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F828717-8540-4628-A3FC-BC06FA88D0AB}"/>
              </a:ext>
            </a:extLst>
          </p:cNvPr>
          <p:cNvSpPr txBox="1"/>
          <p:nvPr/>
        </p:nvSpPr>
        <p:spPr>
          <a:xfrm>
            <a:off x="6138514" y="351236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+mn-lt"/>
              </a:rPr>
              <a:t>0</a:t>
            </a:r>
            <a:endParaRPr lang="en-SG" sz="1400">
              <a:latin typeface="+mn-lt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5B717DE-710D-4360-85D4-56620827967A}"/>
              </a:ext>
            </a:extLst>
          </p:cNvPr>
          <p:cNvSpPr txBox="1"/>
          <p:nvPr/>
        </p:nvSpPr>
        <p:spPr>
          <a:xfrm>
            <a:off x="7400831" y="351236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+mn-lt"/>
              </a:rPr>
              <a:t>0</a:t>
            </a:r>
            <a:endParaRPr lang="en-SG" sz="1400">
              <a:latin typeface="+mn-lt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B50D234-61B5-468C-BB36-7ED612D6E1C9}"/>
              </a:ext>
            </a:extLst>
          </p:cNvPr>
          <p:cNvSpPr txBox="1"/>
          <p:nvPr/>
        </p:nvSpPr>
        <p:spPr>
          <a:xfrm>
            <a:off x="8012371" y="351236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+mn-lt"/>
              </a:rPr>
              <a:t>1</a:t>
            </a:r>
            <a:endParaRPr lang="en-SG" sz="1400">
              <a:latin typeface="+mn-lt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100CCE9-F30A-4489-A1BD-66722B1AEDCF}"/>
              </a:ext>
            </a:extLst>
          </p:cNvPr>
          <p:cNvCxnSpPr>
            <a:cxnSpLocks/>
          </p:cNvCxnSpPr>
          <p:nvPr/>
        </p:nvCxnSpPr>
        <p:spPr bwMode="auto">
          <a:xfrm>
            <a:off x="7860699" y="3528344"/>
            <a:ext cx="0" cy="28038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E6D074D-C9A1-40EA-886C-0A66A94FB8A2}"/>
              </a:ext>
            </a:extLst>
          </p:cNvPr>
          <p:cNvSpPr txBox="1"/>
          <p:nvPr/>
        </p:nvSpPr>
        <p:spPr>
          <a:xfrm>
            <a:off x="6759509" y="351594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+mn-lt"/>
              </a:rPr>
              <a:t>0</a:t>
            </a:r>
            <a:endParaRPr lang="en-SG" sz="140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42DEE7-005B-430E-AA21-34D82F3BB97D}"/>
              </a:ext>
            </a:extLst>
          </p:cNvPr>
          <p:cNvSpPr txBox="1"/>
          <p:nvPr/>
        </p:nvSpPr>
        <p:spPr>
          <a:xfrm>
            <a:off x="3105068" y="2842402"/>
            <a:ext cx="575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+mn-lt"/>
              </a:rPr>
              <a:t>Time</a:t>
            </a:r>
            <a:endParaRPr lang="en-SG" sz="1400">
              <a:latin typeface="+mn-lt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9566C12-B769-44A3-BBF8-27DB2C4029D6}"/>
              </a:ext>
            </a:extLst>
          </p:cNvPr>
          <p:cNvSpPr txBox="1"/>
          <p:nvPr/>
        </p:nvSpPr>
        <p:spPr>
          <a:xfrm>
            <a:off x="6654790" y="2842402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+mn-lt"/>
              </a:rPr>
              <a:t>Room</a:t>
            </a:r>
            <a:endParaRPr lang="en-SG" sz="140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B46D92-7EC7-498C-AFB3-2B042FBDF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1387" y="2486701"/>
            <a:ext cx="359695" cy="365792"/>
          </a:xfrm>
          <a:prstGeom prst="rect">
            <a:avLst/>
          </a:prstGeom>
        </p:spPr>
      </p:pic>
      <p:pic>
        <p:nvPicPr>
          <p:cNvPr id="32768" name="Picture 32767">
            <a:extLst>
              <a:ext uri="{FF2B5EF4-FFF2-40B4-BE49-F238E27FC236}">
                <a16:creationId xmlns:a16="http://schemas.microsoft.com/office/drawing/2014/main" id="{66B0BE28-B4A4-4F81-977E-C1D08D3662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63885" y="2484384"/>
            <a:ext cx="365792" cy="365792"/>
          </a:xfrm>
          <a:prstGeom prst="rect">
            <a:avLst/>
          </a:prstGeom>
        </p:spPr>
      </p:pic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3BC99C8F-E371-4BA8-9AE7-F4683733F41F}"/>
              </a:ext>
            </a:extLst>
          </p:cNvPr>
          <p:cNvSpPr/>
          <p:nvPr/>
        </p:nvSpPr>
        <p:spPr bwMode="auto">
          <a:xfrm>
            <a:off x="580402" y="5100385"/>
            <a:ext cx="1096286" cy="280386"/>
          </a:xfrm>
          <a:prstGeom prst="roundRect">
            <a:avLst>
              <a:gd name="adj" fmla="val 20494"/>
            </a:avLst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400">
                <a:solidFill>
                  <a:schemeClr val="bg1"/>
                </a:solidFill>
                <a:latin typeface="Arial" panose="020B0604020202090204" pitchFamily="34" charset="0"/>
              </a:rPr>
              <a:t>student S</a:t>
            </a:r>
            <a:endParaRPr kumimoji="0" lang="en-SG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08E585EE-809D-4552-90EF-E856AEAE56BE}"/>
              </a:ext>
            </a:extLst>
          </p:cNvPr>
          <p:cNvSpPr/>
          <p:nvPr/>
        </p:nvSpPr>
        <p:spPr bwMode="auto">
          <a:xfrm>
            <a:off x="1768264" y="4731595"/>
            <a:ext cx="1148145" cy="280386"/>
          </a:xfrm>
          <a:prstGeom prst="roundRect">
            <a:avLst>
              <a:gd name="adj" fmla="val 20494"/>
            </a:avLst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SG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D91A2D0-821B-40F0-BBAF-BA8FAFF2FE59}"/>
              </a:ext>
            </a:extLst>
          </p:cNvPr>
          <p:cNvSpPr txBox="1"/>
          <p:nvPr/>
        </p:nvSpPr>
        <p:spPr>
          <a:xfrm>
            <a:off x="1824494" y="4717899"/>
            <a:ext cx="459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+mn-lt"/>
              </a:rPr>
              <a:t>c11</a:t>
            </a:r>
            <a:endParaRPr lang="en-SG" sz="14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B3B5F414-0D50-4D86-93BD-AE30165428A2}"/>
              </a:ext>
            </a:extLst>
          </p:cNvPr>
          <p:cNvSpPr/>
          <p:nvPr/>
        </p:nvSpPr>
        <p:spPr bwMode="auto">
          <a:xfrm>
            <a:off x="2316673" y="4731594"/>
            <a:ext cx="599736" cy="280386"/>
          </a:xfrm>
          <a:prstGeom prst="roundRect">
            <a:avLst>
              <a:gd name="adj" fmla="val 18795"/>
            </a:avLst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SG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17C9BC3-4CF2-46C9-B5E3-2BB8B2BB939E}"/>
              </a:ext>
            </a:extLst>
          </p:cNvPr>
          <p:cNvSpPr txBox="1"/>
          <p:nvPr/>
        </p:nvSpPr>
        <p:spPr>
          <a:xfrm>
            <a:off x="2400205" y="4717899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+mn-lt"/>
              </a:rPr>
              <a:t>c12</a:t>
            </a:r>
            <a:endParaRPr lang="en-SG" sz="140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6AFC233-4767-4691-BBCB-E8C2D1DC52EA}"/>
              </a:ext>
            </a:extLst>
          </p:cNvPr>
          <p:cNvCxnSpPr/>
          <p:nvPr/>
        </p:nvCxnSpPr>
        <p:spPr bwMode="auto">
          <a:xfrm>
            <a:off x="2319406" y="4724569"/>
            <a:ext cx="0" cy="4191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E98AA91E-F2FC-4B0C-AF8D-79372274346B}"/>
              </a:ext>
            </a:extLst>
          </p:cNvPr>
          <p:cNvSpPr/>
          <p:nvPr/>
        </p:nvSpPr>
        <p:spPr bwMode="auto">
          <a:xfrm>
            <a:off x="3313142" y="4736632"/>
            <a:ext cx="1760387" cy="280386"/>
          </a:xfrm>
          <a:prstGeom prst="roundRect">
            <a:avLst>
              <a:gd name="adj" fmla="val 20494"/>
            </a:avLst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SG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6338DD8-DD92-4329-B076-BD9B5CAD345B}"/>
              </a:ext>
            </a:extLst>
          </p:cNvPr>
          <p:cNvSpPr txBox="1"/>
          <p:nvPr/>
        </p:nvSpPr>
        <p:spPr>
          <a:xfrm>
            <a:off x="3398335" y="4714580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+mn-lt"/>
              </a:rPr>
              <a:t>c16</a:t>
            </a:r>
            <a:endParaRPr lang="en-SG" sz="14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61A2E6E-FECC-48F0-A46A-9953193911FB}"/>
              </a:ext>
            </a:extLst>
          </p:cNvPr>
          <p:cNvSpPr txBox="1"/>
          <p:nvPr/>
        </p:nvSpPr>
        <p:spPr>
          <a:xfrm>
            <a:off x="4593793" y="4720914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+mn-lt"/>
              </a:rPr>
              <a:t>c18</a:t>
            </a:r>
            <a:endParaRPr lang="en-SG" sz="14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D6F3D47-38DE-4062-B9E1-51851D814B77}"/>
              </a:ext>
            </a:extLst>
          </p:cNvPr>
          <p:cNvSpPr/>
          <p:nvPr/>
        </p:nvSpPr>
        <p:spPr bwMode="auto">
          <a:xfrm>
            <a:off x="3945082" y="4739802"/>
            <a:ext cx="559941" cy="280386"/>
          </a:xfrm>
          <a:prstGeom prst="rect">
            <a:avLst/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SG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0C261D5-72AF-4988-8BD4-F544E50BC685}"/>
              </a:ext>
            </a:extLst>
          </p:cNvPr>
          <p:cNvSpPr txBox="1"/>
          <p:nvPr/>
        </p:nvSpPr>
        <p:spPr>
          <a:xfrm>
            <a:off x="3988081" y="4711520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+mn-lt"/>
              </a:rPr>
              <a:t>c17</a:t>
            </a:r>
            <a:endParaRPr lang="en-SG" sz="140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384C50A-536D-40DB-B068-142D80EDE3DC}"/>
              </a:ext>
            </a:extLst>
          </p:cNvPr>
          <p:cNvCxnSpPr/>
          <p:nvPr/>
        </p:nvCxnSpPr>
        <p:spPr bwMode="auto">
          <a:xfrm>
            <a:off x="3945082" y="4627600"/>
            <a:ext cx="0" cy="4191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127AFB1-D3B4-4DEB-A29C-9FB8AFBA1285}"/>
              </a:ext>
            </a:extLst>
          </p:cNvPr>
          <p:cNvCxnSpPr/>
          <p:nvPr/>
        </p:nvCxnSpPr>
        <p:spPr bwMode="auto">
          <a:xfrm>
            <a:off x="4506112" y="4606576"/>
            <a:ext cx="0" cy="4191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36F31505-AAA3-4C3C-AB8D-EAB9EAE4056A}"/>
              </a:ext>
            </a:extLst>
          </p:cNvPr>
          <p:cNvSpPr/>
          <p:nvPr/>
        </p:nvSpPr>
        <p:spPr bwMode="auto">
          <a:xfrm>
            <a:off x="1768264" y="5100261"/>
            <a:ext cx="1148145" cy="280386"/>
          </a:xfrm>
          <a:prstGeom prst="roundRect">
            <a:avLst>
              <a:gd name="adj" fmla="val 20494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SG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</a:endParaRP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4B43A28-3001-4A69-A37F-6DF7C8D99BC4}"/>
              </a:ext>
            </a:extLst>
          </p:cNvPr>
          <p:cNvCxnSpPr>
            <a:cxnSpLocks/>
          </p:cNvCxnSpPr>
          <p:nvPr/>
        </p:nvCxnSpPr>
        <p:spPr bwMode="auto">
          <a:xfrm>
            <a:off x="2316673" y="5099828"/>
            <a:ext cx="0" cy="28038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EE198D5D-0D20-4F0A-9188-88AA5EBC1515}"/>
              </a:ext>
            </a:extLst>
          </p:cNvPr>
          <p:cNvCxnSpPr>
            <a:cxnSpLocks/>
          </p:cNvCxnSpPr>
          <p:nvPr/>
        </p:nvCxnSpPr>
        <p:spPr bwMode="auto">
          <a:xfrm>
            <a:off x="3945082" y="5099828"/>
            <a:ext cx="0" cy="28038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49522DF-C32B-44B4-AF40-02F9639306ED}"/>
              </a:ext>
            </a:extLst>
          </p:cNvPr>
          <p:cNvCxnSpPr>
            <a:cxnSpLocks/>
          </p:cNvCxnSpPr>
          <p:nvPr/>
        </p:nvCxnSpPr>
        <p:spPr bwMode="auto">
          <a:xfrm>
            <a:off x="4505023" y="5099828"/>
            <a:ext cx="0" cy="28038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560FBC5E-89FC-4DA8-BE06-B7356B2B40ED}"/>
              </a:ext>
            </a:extLst>
          </p:cNvPr>
          <p:cNvSpPr txBox="1"/>
          <p:nvPr/>
        </p:nvSpPr>
        <p:spPr>
          <a:xfrm>
            <a:off x="1917801" y="508385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+mn-lt"/>
              </a:rPr>
              <a:t>0</a:t>
            </a:r>
            <a:endParaRPr lang="en-SG" sz="1400">
              <a:latin typeface="+mn-lt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F507B7B-91B9-4477-9959-2B61415AF1DF}"/>
              </a:ext>
            </a:extLst>
          </p:cNvPr>
          <p:cNvSpPr txBox="1"/>
          <p:nvPr/>
        </p:nvSpPr>
        <p:spPr>
          <a:xfrm>
            <a:off x="2472930" y="508385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+mn-lt"/>
              </a:rPr>
              <a:t>1</a:t>
            </a:r>
            <a:endParaRPr lang="en-SG" sz="1400">
              <a:latin typeface="+mn-lt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9246557-5996-4785-8CA0-3176F0D9A39A}"/>
              </a:ext>
            </a:extLst>
          </p:cNvPr>
          <p:cNvSpPr txBox="1"/>
          <p:nvPr/>
        </p:nvSpPr>
        <p:spPr>
          <a:xfrm>
            <a:off x="3528247" y="508599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+mn-lt"/>
              </a:rPr>
              <a:t>0</a:t>
            </a:r>
            <a:endParaRPr lang="en-SG" sz="1400">
              <a:latin typeface="+mn-lt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BC075D8-E355-46F6-B9C7-05A8CD9A8544}"/>
              </a:ext>
            </a:extLst>
          </p:cNvPr>
          <p:cNvSpPr txBox="1"/>
          <p:nvPr/>
        </p:nvSpPr>
        <p:spPr>
          <a:xfrm>
            <a:off x="4659042" y="508385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+mn-lt"/>
              </a:rPr>
              <a:t>0</a:t>
            </a:r>
            <a:endParaRPr lang="en-SG" sz="1400">
              <a:latin typeface="+mn-lt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952D170-1D4E-4513-8193-6C79570A2570}"/>
              </a:ext>
            </a:extLst>
          </p:cNvPr>
          <p:cNvSpPr txBox="1"/>
          <p:nvPr/>
        </p:nvSpPr>
        <p:spPr>
          <a:xfrm>
            <a:off x="4095759" y="50838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+mn-lt"/>
              </a:rPr>
              <a:t>1</a:t>
            </a:r>
            <a:endParaRPr lang="en-SG" sz="1400">
              <a:latin typeface="+mn-lt"/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238A28A2-9DEF-439A-B741-A26E1A221CDA}"/>
              </a:ext>
            </a:extLst>
          </p:cNvPr>
          <p:cNvSpPr/>
          <p:nvPr/>
        </p:nvSpPr>
        <p:spPr bwMode="auto">
          <a:xfrm>
            <a:off x="1771326" y="4377170"/>
            <a:ext cx="1145084" cy="280386"/>
          </a:xfrm>
          <a:prstGeom prst="roundRect">
            <a:avLst>
              <a:gd name="adj" fmla="val 20494"/>
            </a:avLst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90204" pitchFamily="34" charset="0"/>
              </a:rPr>
              <a:t>course 20</a:t>
            </a:r>
            <a:endParaRPr kumimoji="0" lang="en-SG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FC9E2857-D0F0-4D50-9B05-3DE011FC1FFB}"/>
              </a:ext>
            </a:extLst>
          </p:cNvPr>
          <p:cNvSpPr/>
          <p:nvPr/>
        </p:nvSpPr>
        <p:spPr bwMode="auto">
          <a:xfrm>
            <a:off x="3313142" y="4377170"/>
            <a:ext cx="1760387" cy="280386"/>
          </a:xfrm>
          <a:prstGeom prst="roundRect">
            <a:avLst>
              <a:gd name="adj" fmla="val 20494"/>
            </a:avLst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90204" pitchFamily="34" charset="0"/>
              </a:rPr>
              <a:t>course 22</a:t>
            </a:r>
            <a:endParaRPr kumimoji="0" lang="en-SG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545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91624"/>
            <a:ext cx="8305800" cy="643890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CC9900"/>
                </a:solidFill>
              </a:rPr>
              <a:t>3.Solution Approach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717205"/>
            <a:ext cx="6673788" cy="2634523"/>
          </a:xfrm>
        </p:spPr>
        <p:txBody>
          <a:bodyPr/>
          <a:lstStyle/>
          <a:p>
            <a:pPr eaLnBrk="1" hangingPunct="1"/>
            <a:r>
              <a:rPr lang="en-US" altLang="en-US" sz="1400"/>
              <a:t>Integer variables:</a:t>
            </a:r>
          </a:p>
          <a:p>
            <a:pPr eaLnBrk="1" hangingPunct="1"/>
            <a:endParaRPr lang="en-US" altLang="en-US" sz="1400"/>
          </a:p>
          <a:p>
            <a:pPr eaLnBrk="1" hangingPunct="1"/>
            <a:endParaRPr lang="en-US" altLang="en-US" sz="1400"/>
          </a:p>
          <a:p>
            <a:pPr eaLnBrk="1" hangingPunct="1"/>
            <a:endParaRPr lang="en-US" altLang="en-US" sz="1400"/>
          </a:p>
          <a:p>
            <a:pPr marL="0" indent="0" eaLnBrk="1" hangingPunct="1">
              <a:buNone/>
            </a:pPr>
            <a:endParaRPr lang="en-US" altLang="en-US" sz="1400"/>
          </a:p>
          <a:p>
            <a:pPr eaLnBrk="1" hangingPunct="1"/>
            <a:r>
              <a:rPr lang="en-US" altLang="en-US" sz="1400"/>
              <a:t>Logical constraints:</a:t>
            </a:r>
          </a:p>
          <a:p>
            <a:pPr lvl="1" eaLnBrk="1" hangingPunct="1"/>
            <a:r>
              <a:rPr lang="en-US" altLang="en-US" sz="1400" err="1"/>
              <a:t>if_else</a:t>
            </a:r>
            <a:endParaRPr lang="en-US" altLang="en-US" sz="1400"/>
          </a:p>
          <a:p>
            <a:pPr lvl="1" eaLnBrk="1" hangingPunct="1"/>
            <a:r>
              <a:rPr lang="en-US" altLang="en-US" sz="1400" err="1"/>
              <a:t>logical_and</a:t>
            </a:r>
            <a:endParaRPr lang="en-US" altLang="en-US" sz="1400"/>
          </a:p>
          <a:p>
            <a:pPr lvl="1" eaLnBrk="1" hangingPunct="1"/>
            <a:endParaRPr lang="en-US" altLang="en-US" sz="1400"/>
          </a:p>
          <a:p>
            <a:pPr lvl="1" eaLnBrk="1" hangingPunct="1"/>
            <a:endParaRPr lang="en-US" altLang="en-US" sz="140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3FB28FD-1C29-460E-9FE1-1167E4A07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110804"/>
            <a:ext cx="8458200" cy="52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97" tIns="45698" rIns="91397" bIns="45698" numCol="1" anchor="t" anchorCtr="0" compatLnSpc="1">
            <a:spAutoFit/>
          </a:bodyPr>
          <a:lstStyle>
            <a:lvl1pPr marL="332105" indent="-332105" algn="l" defTabSz="904875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33425" indent="-276225" algn="l" defTabSz="904875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33475" indent="-217805" algn="l" defTabSz="904875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589405" indent="-217805" algn="l" defTabSz="904875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47875" indent="-219075" algn="l" defTabSz="904875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469515" indent="-229235" algn="l" defTabSz="914400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881630" indent="-229235" algn="l" defTabSz="914400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293745" indent="-229235" algn="l" defTabSz="914400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705860" indent="-229235" algn="l" defTabSz="914400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sz="2800" kern="0"/>
              <a:t>Constraint Programming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BA7E8AB-85E9-4C51-A772-BB826DD410C4}"/>
              </a:ext>
            </a:extLst>
          </p:cNvPr>
          <p:cNvSpPr/>
          <p:nvPr/>
        </p:nvSpPr>
        <p:spPr bwMode="auto">
          <a:xfrm>
            <a:off x="3319639" y="2069669"/>
            <a:ext cx="1096286" cy="280386"/>
          </a:xfrm>
          <a:prstGeom prst="roundRect">
            <a:avLst>
              <a:gd name="adj" fmla="val 20494"/>
            </a:avLst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400">
                <a:solidFill>
                  <a:schemeClr val="bg1"/>
                </a:solidFill>
                <a:latin typeface="Arial" panose="020B0604020202090204" pitchFamily="34" charset="0"/>
              </a:rPr>
              <a:t>class C</a:t>
            </a:r>
            <a:endParaRPr kumimoji="0" lang="en-SG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84303F0-395F-44FE-BB27-DFE2EDA55F80}"/>
              </a:ext>
            </a:extLst>
          </p:cNvPr>
          <p:cNvSpPr/>
          <p:nvPr/>
        </p:nvSpPr>
        <p:spPr bwMode="auto">
          <a:xfrm>
            <a:off x="4499443" y="2068420"/>
            <a:ext cx="3251900" cy="280386"/>
          </a:xfrm>
          <a:prstGeom prst="roundRect">
            <a:avLst>
              <a:gd name="adj" fmla="val 20494"/>
            </a:avLst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SG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749664-0B7D-441B-81C7-0FD9DCA56B10}"/>
              </a:ext>
            </a:extLst>
          </p:cNvPr>
          <p:cNvSpPr txBox="1"/>
          <p:nvPr/>
        </p:nvSpPr>
        <p:spPr>
          <a:xfrm>
            <a:off x="4802915" y="2048510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+mn-lt"/>
              </a:rPr>
              <a:t>t0</a:t>
            </a:r>
            <a:endParaRPr lang="en-SG" sz="140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DAE1CF5-D896-4053-ABBC-6EC8FCD363B2}"/>
              </a:ext>
            </a:extLst>
          </p:cNvPr>
          <p:cNvCxnSpPr/>
          <p:nvPr/>
        </p:nvCxnSpPr>
        <p:spPr bwMode="auto">
          <a:xfrm>
            <a:off x="5346259" y="1992849"/>
            <a:ext cx="0" cy="4191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C688C80-5037-454D-865F-88AD8C331F5D}"/>
              </a:ext>
            </a:extLst>
          </p:cNvPr>
          <p:cNvCxnSpPr/>
          <p:nvPr/>
        </p:nvCxnSpPr>
        <p:spPr bwMode="auto">
          <a:xfrm>
            <a:off x="6134918" y="1992849"/>
            <a:ext cx="0" cy="4191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6675D15-2C86-4E22-A45A-92BBBE26861D}"/>
              </a:ext>
            </a:extLst>
          </p:cNvPr>
          <p:cNvCxnSpPr/>
          <p:nvPr/>
        </p:nvCxnSpPr>
        <p:spPr bwMode="auto">
          <a:xfrm>
            <a:off x="6944543" y="1972103"/>
            <a:ext cx="0" cy="4191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533BC97-27B8-4484-A3A2-B675C8B54870}"/>
              </a:ext>
            </a:extLst>
          </p:cNvPr>
          <p:cNvSpPr txBox="1"/>
          <p:nvPr/>
        </p:nvSpPr>
        <p:spPr>
          <a:xfrm>
            <a:off x="6386292" y="2052702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+mn-lt"/>
              </a:rPr>
              <a:t>t2</a:t>
            </a:r>
            <a:endParaRPr lang="en-SG" sz="14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61CB78-30E1-4DE6-BFA5-6A53677850A9}"/>
              </a:ext>
            </a:extLst>
          </p:cNvPr>
          <p:cNvSpPr txBox="1"/>
          <p:nvPr/>
        </p:nvSpPr>
        <p:spPr>
          <a:xfrm>
            <a:off x="7217308" y="2052702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+mn-lt"/>
              </a:rPr>
              <a:t>t3</a:t>
            </a:r>
            <a:endParaRPr lang="en-SG" sz="14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25EA715-A1AA-45EE-BE52-C6FB2072E226}"/>
              </a:ext>
            </a:extLst>
          </p:cNvPr>
          <p:cNvSpPr/>
          <p:nvPr/>
        </p:nvSpPr>
        <p:spPr bwMode="auto">
          <a:xfrm>
            <a:off x="5355784" y="2068420"/>
            <a:ext cx="773730" cy="280386"/>
          </a:xfrm>
          <a:prstGeom prst="rect">
            <a:avLst/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SG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4E0048A-2873-4D78-ADB8-88957BB93CAA}"/>
              </a:ext>
            </a:extLst>
          </p:cNvPr>
          <p:cNvSpPr txBox="1"/>
          <p:nvPr/>
        </p:nvSpPr>
        <p:spPr>
          <a:xfrm>
            <a:off x="5603901" y="2048509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+mn-lt"/>
              </a:rPr>
              <a:t>t1</a:t>
            </a:r>
            <a:endParaRPr lang="en-SG" sz="14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05869CC0-45F4-4223-B43C-9F581D823C0D}"/>
              </a:ext>
            </a:extLst>
          </p:cNvPr>
          <p:cNvSpPr/>
          <p:nvPr/>
        </p:nvSpPr>
        <p:spPr bwMode="auto">
          <a:xfrm>
            <a:off x="4499443" y="2685450"/>
            <a:ext cx="3251900" cy="280386"/>
          </a:xfrm>
          <a:prstGeom prst="roundRect">
            <a:avLst>
              <a:gd name="adj" fmla="val 20494"/>
            </a:avLst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SG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FF7CEF6-4127-4D03-82FC-5A42EF5BE24D}"/>
              </a:ext>
            </a:extLst>
          </p:cNvPr>
          <p:cNvSpPr txBox="1"/>
          <p:nvPr/>
        </p:nvSpPr>
        <p:spPr>
          <a:xfrm>
            <a:off x="4669162" y="2670885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+mn-lt"/>
              </a:rPr>
              <a:t>r0</a:t>
            </a:r>
            <a:endParaRPr lang="en-SG" sz="140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9D068A3-9F77-47D5-99A2-B495001595C2}"/>
              </a:ext>
            </a:extLst>
          </p:cNvPr>
          <p:cNvCxnSpPr/>
          <p:nvPr/>
        </p:nvCxnSpPr>
        <p:spPr bwMode="auto">
          <a:xfrm>
            <a:off x="5170046" y="2603426"/>
            <a:ext cx="0" cy="4191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560C519-B258-40B1-A170-672819650C48}"/>
              </a:ext>
            </a:extLst>
          </p:cNvPr>
          <p:cNvCxnSpPr/>
          <p:nvPr/>
        </p:nvCxnSpPr>
        <p:spPr bwMode="auto">
          <a:xfrm>
            <a:off x="5823628" y="2609879"/>
            <a:ext cx="0" cy="4191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CBBF39F-5AF9-4BF3-B732-DA687444F072}"/>
              </a:ext>
            </a:extLst>
          </p:cNvPr>
          <p:cNvCxnSpPr/>
          <p:nvPr/>
        </p:nvCxnSpPr>
        <p:spPr bwMode="auto">
          <a:xfrm>
            <a:off x="6462958" y="2589133"/>
            <a:ext cx="0" cy="4191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6F0A7F4-9AA4-4C75-BF86-32111201C36B}"/>
              </a:ext>
            </a:extLst>
          </p:cNvPr>
          <p:cNvSpPr txBox="1"/>
          <p:nvPr/>
        </p:nvSpPr>
        <p:spPr>
          <a:xfrm>
            <a:off x="5982674" y="2669732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+mn-lt"/>
              </a:rPr>
              <a:t>r2</a:t>
            </a:r>
            <a:endParaRPr lang="en-SG" sz="14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4C5536A-FA28-4769-BC42-B60C0E3960C4}"/>
              </a:ext>
            </a:extLst>
          </p:cNvPr>
          <p:cNvSpPr txBox="1"/>
          <p:nvPr/>
        </p:nvSpPr>
        <p:spPr>
          <a:xfrm>
            <a:off x="6617572" y="2669732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+mn-lt"/>
              </a:rPr>
              <a:t>r3</a:t>
            </a:r>
            <a:endParaRPr lang="en-SG" sz="14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969E10B-766C-490F-BCC3-B587270ADCBD}"/>
              </a:ext>
            </a:extLst>
          </p:cNvPr>
          <p:cNvSpPr txBox="1"/>
          <p:nvPr/>
        </p:nvSpPr>
        <p:spPr>
          <a:xfrm>
            <a:off x="5322744" y="2665539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+mn-lt"/>
              </a:rPr>
              <a:t>r1</a:t>
            </a:r>
            <a:endParaRPr lang="en-SG" sz="14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D04C9A83-54E4-4A22-A365-7A807BA33682}"/>
              </a:ext>
            </a:extLst>
          </p:cNvPr>
          <p:cNvSpPr/>
          <p:nvPr/>
        </p:nvSpPr>
        <p:spPr bwMode="auto">
          <a:xfrm>
            <a:off x="7091720" y="2684602"/>
            <a:ext cx="659624" cy="280386"/>
          </a:xfrm>
          <a:prstGeom prst="roundRect">
            <a:avLst>
              <a:gd name="adj" fmla="val 18795"/>
            </a:avLst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SG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523F2A-CE76-4601-878C-DEBD5A13E0D7}"/>
              </a:ext>
            </a:extLst>
          </p:cNvPr>
          <p:cNvSpPr txBox="1"/>
          <p:nvPr/>
        </p:nvSpPr>
        <p:spPr>
          <a:xfrm>
            <a:off x="7261045" y="2666042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+mn-lt"/>
              </a:rPr>
              <a:t>r4</a:t>
            </a:r>
            <a:endParaRPr lang="en-SG" sz="140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EE1BAC5-7F15-45DD-82A1-43FBFEC33B89}"/>
              </a:ext>
            </a:extLst>
          </p:cNvPr>
          <p:cNvCxnSpPr/>
          <p:nvPr/>
        </p:nvCxnSpPr>
        <p:spPr bwMode="auto">
          <a:xfrm>
            <a:off x="7098757" y="2661799"/>
            <a:ext cx="0" cy="4191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203;p18">
            <a:extLst>
              <a:ext uri="{FF2B5EF4-FFF2-40B4-BE49-F238E27FC236}">
                <a16:creationId xmlns:a16="http://schemas.microsoft.com/office/drawing/2014/main" id="{FFA23E32-6558-479A-B743-F8A1A92D01C2}"/>
              </a:ext>
            </a:extLst>
          </p:cNvPr>
          <p:cNvSpPr/>
          <p:nvPr/>
        </p:nvSpPr>
        <p:spPr>
          <a:xfrm>
            <a:off x="7876299" y="1923692"/>
            <a:ext cx="1061661" cy="557410"/>
          </a:xfrm>
          <a:custGeom>
            <a:avLst/>
            <a:gdLst/>
            <a:ahLst/>
            <a:cxnLst/>
            <a:rect l="l" t="t" r="r" b="b"/>
            <a:pathLst>
              <a:path w="32837" h="13793" extrusionOk="0">
                <a:moveTo>
                  <a:pt x="30375" y="1"/>
                </a:moveTo>
                <a:cubicBezTo>
                  <a:pt x="30355" y="1"/>
                  <a:pt x="30334" y="1"/>
                  <a:pt x="30314" y="1"/>
                </a:cubicBezTo>
                <a:lnTo>
                  <a:pt x="6809" y="1"/>
                </a:lnTo>
                <a:cubicBezTo>
                  <a:pt x="5427" y="1"/>
                  <a:pt x="4321" y="1107"/>
                  <a:pt x="4321" y="2490"/>
                </a:cubicBezTo>
                <a:lnTo>
                  <a:pt x="4321" y="4979"/>
                </a:lnTo>
                <a:lnTo>
                  <a:pt x="0" y="7018"/>
                </a:lnTo>
                <a:lnTo>
                  <a:pt x="4321" y="8815"/>
                </a:lnTo>
                <a:lnTo>
                  <a:pt x="4321" y="11304"/>
                </a:lnTo>
                <a:cubicBezTo>
                  <a:pt x="4321" y="12687"/>
                  <a:pt x="5427" y="13793"/>
                  <a:pt x="6809" y="13793"/>
                </a:cubicBezTo>
                <a:lnTo>
                  <a:pt x="30348" y="13793"/>
                </a:lnTo>
                <a:cubicBezTo>
                  <a:pt x="31731" y="13793"/>
                  <a:pt x="32837" y="12687"/>
                  <a:pt x="32837" y="11304"/>
                </a:cubicBezTo>
                <a:lnTo>
                  <a:pt x="32837" y="2490"/>
                </a:lnTo>
                <a:cubicBezTo>
                  <a:pt x="32837" y="1128"/>
                  <a:pt x="31730" y="1"/>
                  <a:pt x="30375" y="1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</a:rPr>
              <a:t>     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56" name="Google Shape;203;p18">
            <a:extLst>
              <a:ext uri="{FF2B5EF4-FFF2-40B4-BE49-F238E27FC236}">
                <a16:creationId xmlns:a16="http://schemas.microsoft.com/office/drawing/2014/main" id="{4C49FA7E-338D-4A26-8F95-84F2879C8243}"/>
              </a:ext>
            </a:extLst>
          </p:cNvPr>
          <p:cNvSpPr/>
          <p:nvPr/>
        </p:nvSpPr>
        <p:spPr>
          <a:xfrm>
            <a:off x="7869486" y="2540722"/>
            <a:ext cx="1061661" cy="557410"/>
          </a:xfrm>
          <a:custGeom>
            <a:avLst/>
            <a:gdLst/>
            <a:ahLst/>
            <a:cxnLst/>
            <a:rect l="l" t="t" r="r" b="b"/>
            <a:pathLst>
              <a:path w="32837" h="13793" extrusionOk="0">
                <a:moveTo>
                  <a:pt x="30375" y="1"/>
                </a:moveTo>
                <a:cubicBezTo>
                  <a:pt x="30355" y="1"/>
                  <a:pt x="30334" y="1"/>
                  <a:pt x="30314" y="1"/>
                </a:cubicBezTo>
                <a:lnTo>
                  <a:pt x="6809" y="1"/>
                </a:lnTo>
                <a:cubicBezTo>
                  <a:pt x="5427" y="1"/>
                  <a:pt x="4321" y="1107"/>
                  <a:pt x="4321" y="2490"/>
                </a:cubicBezTo>
                <a:lnTo>
                  <a:pt x="4321" y="4979"/>
                </a:lnTo>
                <a:lnTo>
                  <a:pt x="0" y="7018"/>
                </a:lnTo>
                <a:lnTo>
                  <a:pt x="4321" y="8815"/>
                </a:lnTo>
                <a:lnTo>
                  <a:pt x="4321" y="11304"/>
                </a:lnTo>
                <a:cubicBezTo>
                  <a:pt x="4321" y="12687"/>
                  <a:pt x="5427" y="13793"/>
                  <a:pt x="6809" y="13793"/>
                </a:cubicBezTo>
                <a:lnTo>
                  <a:pt x="30348" y="13793"/>
                </a:lnTo>
                <a:cubicBezTo>
                  <a:pt x="31731" y="13793"/>
                  <a:pt x="32837" y="12687"/>
                  <a:pt x="32837" y="11304"/>
                </a:cubicBezTo>
                <a:lnTo>
                  <a:pt x="32837" y="2490"/>
                </a:lnTo>
                <a:cubicBezTo>
                  <a:pt x="32837" y="1128"/>
                  <a:pt x="31730" y="1"/>
                  <a:pt x="30375" y="1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84BA974-D099-4A68-BBF7-BB018766FC88}"/>
                  </a:ext>
                </a:extLst>
              </p:cNvPr>
              <p:cNvSpPr txBox="1"/>
              <p:nvPr/>
            </p:nvSpPr>
            <p:spPr>
              <a:xfrm>
                <a:off x="8205433" y="2094675"/>
                <a:ext cx="55047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SG" sz="1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84BA974-D099-4A68-BBF7-BB018766F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5433" y="2094675"/>
                <a:ext cx="550471" cy="215444"/>
              </a:xfrm>
              <a:prstGeom prst="rect">
                <a:avLst/>
              </a:prstGeom>
              <a:blipFill>
                <a:blip r:embed="rId3"/>
                <a:stretch>
                  <a:fillRect l="-3333" r="-6667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D2F157C-DC1A-432B-81C4-3BFA0B5EF70B}"/>
                  </a:ext>
                </a:extLst>
              </p:cNvPr>
              <p:cNvSpPr txBox="1"/>
              <p:nvPr/>
            </p:nvSpPr>
            <p:spPr>
              <a:xfrm>
                <a:off x="8214172" y="2705254"/>
                <a:ext cx="54123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SG" sz="1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D2F157C-DC1A-432B-81C4-3BFA0B5EF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4172" y="2705254"/>
                <a:ext cx="541238" cy="215444"/>
              </a:xfrm>
              <a:prstGeom prst="rect">
                <a:avLst/>
              </a:prstGeom>
              <a:blipFill>
                <a:blip r:embed="rId4"/>
                <a:stretch>
                  <a:fillRect l="-6742" r="-5618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DD652309-E77B-48E4-8293-C3DF7E2C29BE}"/>
              </a:ext>
            </a:extLst>
          </p:cNvPr>
          <p:cNvSpPr/>
          <p:nvPr/>
        </p:nvSpPr>
        <p:spPr bwMode="auto">
          <a:xfrm>
            <a:off x="3053868" y="4188015"/>
            <a:ext cx="1096286" cy="280386"/>
          </a:xfrm>
          <a:prstGeom prst="roundRect">
            <a:avLst>
              <a:gd name="adj" fmla="val 20494"/>
            </a:avLst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400">
                <a:solidFill>
                  <a:schemeClr val="bg1"/>
                </a:solidFill>
                <a:latin typeface="Arial" panose="020B0604020202090204" pitchFamily="34" charset="0"/>
              </a:rPr>
              <a:t>student S</a:t>
            </a:r>
            <a:endParaRPr kumimoji="0" lang="en-SG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8A6368E4-34EE-46A7-9A45-3E103B17B4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23891" y="2495855"/>
            <a:ext cx="487782" cy="42484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CDB9D14B-884D-491F-A428-D82DDC500F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2031" y="4604961"/>
            <a:ext cx="487782" cy="431808"/>
          </a:xfrm>
          <a:prstGeom prst="rect">
            <a:avLst/>
          </a:prstGeom>
        </p:spPr>
      </p:pic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4AFCCC68-D74A-43A4-94A6-972AA0E776E8}"/>
              </a:ext>
            </a:extLst>
          </p:cNvPr>
          <p:cNvSpPr/>
          <p:nvPr/>
        </p:nvSpPr>
        <p:spPr bwMode="auto">
          <a:xfrm>
            <a:off x="4561776" y="3610391"/>
            <a:ext cx="1158973" cy="280386"/>
          </a:xfrm>
          <a:prstGeom prst="roundRect">
            <a:avLst>
              <a:gd name="adj" fmla="val 20494"/>
            </a:avLst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90204" pitchFamily="34" charset="0"/>
              </a:rPr>
              <a:t>course 20</a:t>
            </a:r>
            <a:endParaRPr kumimoji="0" lang="en-SG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4565FEA4-E312-40EF-AD33-54472C03D4F9}"/>
              </a:ext>
            </a:extLst>
          </p:cNvPr>
          <p:cNvSpPr/>
          <p:nvPr/>
        </p:nvSpPr>
        <p:spPr bwMode="auto">
          <a:xfrm>
            <a:off x="4551841" y="4736391"/>
            <a:ext cx="1158973" cy="280386"/>
          </a:xfrm>
          <a:prstGeom prst="roundRect">
            <a:avLst>
              <a:gd name="adj" fmla="val 20494"/>
            </a:avLst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90204" pitchFamily="34" charset="0"/>
              </a:rPr>
              <a:t>course 22</a:t>
            </a:r>
            <a:endParaRPr kumimoji="0" lang="en-SG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</a:endParaRPr>
          </a:p>
        </p:txBody>
      </p:sp>
      <p:cxnSp>
        <p:nvCxnSpPr>
          <p:cNvPr id="32769" name="Straight Arrow Connector 32768">
            <a:extLst>
              <a:ext uri="{FF2B5EF4-FFF2-40B4-BE49-F238E27FC236}">
                <a16:creationId xmlns:a16="http://schemas.microsoft.com/office/drawing/2014/main" id="{193FE09D-1854-487E-B5D3-34A43CC39D8B}"/>
              </a:ext>
            </a:extLst>
          </p:cNvPr>
          <p:cNvCxnSpPr>
            <a:stCxn id="61" idx="3"/>
            <a:endCxn id="76" idx="1"/>
          </p:cNvCxnSpPr>
          <p:nvPr/>
        </p:nvCxnSpPr>
        <p:spPr bwMode="auto">
          <a:xfrm flipV="1">
            <a:off x="4150154" y="3750584"/>
            <a:ext cx="411622" cy="5776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C9900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477AC37-FCCE-4668-B0AE-0C1408299D3E}"/>
              </a:ext>
            </a:extLst>
          </p:cNvPr>
          <p:cNvCxnSpPr>
            <a:cxnSpLocks/>
            <a:stCxn id="61" idx="3"/>
            <a:endCxn id="77" idx="1"/>
          </p:cNvCxnSpPr>
          <p:nvPr/>
        </p:nvCxnSpPr>
        <p:spPr bwMode="auto">
          <a:xfrm>
            <a:off x="4150154" y="4328208"/>
            <a:ext cx="401687" cy="5483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C9900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774" name="TextBox 32773">
                <a:extLst>
                  <a:ext uri="{FF2B5EF4-FFF2-40B4-BE49-F238E27FC236}">
                    <a16:creationId xmlns:a16="http://schemas.microsoft.com/office/drawing/2014/main" id="{5B1007E4-8A5C-458C-98A4-DA343A64D958}"/>
                  </a:ext>
                </a:extLst>
              </p:cNvPr>
              <p:cNvSpPr txBox="1"/>
              <p:nvPr/>
            </p:nvSpPr>
            <p:spPr>
              <a:xfrm>
                <a:off x="1090888" y="2040064"/>
                <a:ext cx="1166432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600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1600" b="0"/>
              </a:p>
              <a:p>
                <a:endParaRPr lang="en-SG" sz="1600"/>
              </a:p>
            </p:txBody>
          </p:sp>
        </mc:Choice>
        <mc:Fallback xmlns="">
          <p:sp>
            <p:nvSpPr>
              <p:cNvPr id="32774" name="TextBox 32773">
                <a:extLst>
                  <a:ext uri="{FF2B5EF4-FFF2-40B4-BE49-F238E27FC236}">
                    <a16:creationId xmlns:a16="http://schemas.microsoft.com/office/drawing/2014/main" id="{5B1007E4-8A5C-458C-98A4-DA343A64D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888" y="2040064"/>
                <a:ext cx="1166432" cy="7386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1F5DA08-BB1D-4F60-8E9E-3CD76C856D46}"/>
                  </a:ext>
                </a:extLst>
              </p:cNvPr>
              <p:cNvSpPr txBox="1"/>
              <p:nvPr/>
            </p:nvSpPr>
            <p:spPr>
              <a:xfrm>
                <a:off x="901589" y="2525612"/>
                <a:ext cx="1825673" cy="357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𝑠𝑏𝑝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SG" sz="160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1F5DA08-BB1D-4F60-8E9E-3CD76C856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589" y="2525612"/>
                <a:ext cx="1825673" cy="357534"/>
              </a:xfrm>
              <a:prstGeom prst="rect">
                <a:avLst/>
              </a:prstGeom>
              <a:blipFill>
                <a:blip r:embed="rId10"/>
                <a:stretch>
                  <a:fillRect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5CA1C9BD-1668-4AAD-8867-4117A77673BF}"/>
              </a:ext>
            </a:extLst>
          </p:cNvPr>
          <p:cNvSpPr/>
          <p:nvPr/>
        </p:nvSpPr>
        <p:spPr bwMode="auto">
          <a:xfrm>
            <a:off x="5797303" y="3610391"/>
            <a:ext cx="1148145" cy="280386"/>
          </a:xfrm>
          <a:prstGeom prst="roundRect">
            <a:avLst>
              <a:gd name="adj" fmla="val 20494"/>
            </a:avLst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SG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AC86C0F-AE3F-49D2-AFC2-F3F10EC03450}"/>
              </a:ext>
            </a:extLst>
          </p:cNvPr>
          <p:cNvSpPr txBox="1"/>
          <p:nvPr/>
        </p:nvSpPr>
        <p:spPr>
          <a:xfrm>
            <a:off x="5853533" y="3596695"/>
            <a:ext cx="459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+mn-lt"/>
              </a:rPr>
              <a:t>c11</a:t>
            </a:r>
            <a:endParaRPr lang="en-SG" sz="14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8063D50E-2A71-4111-A430-6F0E70BC9805}"/>
              </a:ext>
            </a:extLst>
          </p:cNvPr>
          <p:cNvSpPr/>
          <p:nvPr/>
        </p:nvSpPr>
        <p:spPr bwMode="auto">
          <a:xfrm>
            <a:off x="6345712" y="3610390"/>
            <a:ext cx="599736" cy="280386"/>
          </a:xfrm>
          <a:prstGeom prst="roundRect">
            <a:avLst>
              <a:gd name="adj" fmla="val 18795"/>
            </a:avLst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SG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A9FC3CB-F197-4129-8F21-EEAC475CC170}"/>
              </a:ext>
            </a:extLst>
          </p:cNvPr>
          <p:cNvSpPr txBox="1"/>
          <p:nvPr/>
        </p:nvSpPr>
        <p:spPr>
          <a:xfrm>
            <a:off x="6429244" y="3596695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+mn-lt"/>
              </a:rPr>
              <a:t>c12</a:t>
            </a:r>
            <a:endParaRPr lang="en-SG" sz="140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383EF390-88EB-4C1A-A986-1BED79F2F821}"/>
              </a:ext>
            </a:extLst>
          </p:cNvPr>
          <p:cNvCxnSpPr/>
          <p:nvPr/>
        </p:nvCxnSpPr>
        <p:spPr bwMode="auto">
          <a:xfrm>
            <a:off x="6348445" y="3603365"/>
            <a:ext cx="0" cy="4191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0203C46D-8C64-4783-90CF-4A1295F48C2D}"/>
              </a:ext>
            </a:extLst>
          </p:cNvPr>
          <p:cNvSpPr/>
          <p:nvPr/>
        </p:nvSpPr>
        <p:spPr bwMode="auto">
          <a:xfrm>
            <a:off x="5797303" y="4736391"/>
            <a:ext cx="1760387" cy="280386"/>
          </a:xfrm>
          <a:prstGeom prst="roundRect">
            <a:avLst>
              <a:gd name="adj" fmla="val 20494"/>
            </a:avLst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SG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28500C4-3175-4BB0-A5EF-9E900D33A503}"/>
              </a:ext>
            </a:extLst>
          </p:cNvPr>
          <p:cNvSpPr txBox="1"/>
          <p:nvPr/>
        </p:nvSpPr>
        <p:spPr>
          <a:xfrm>
            <a:off x="5882496" y="4714339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+mn-lt"/>
              </a:rPr>
              <a:t>c16</a:t>
            </a:r>
            <a:endParaRPr lang="en-SG" sz="14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87C4E9A-A6DB-49E9-BAB6-333661CBCC69}"/>
              </a:ext>
            </a:extLst>
          </p:cNvPr>
          <p:cNvSpPr txBox="1"/>
          <p:nvPr/>
        </p:nvSpPr>
        <p:spPr>
          <a:xfrm>
            <a:off x="7077954" y="4720673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+mn-lt"/>
              </a:rPr>
              <a:t>c18</a:t>
            </a:r>
            <a:endParaRPr lang="en-SG" sz="14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5F38A98-3230-42CD-B476-B81C6666F5A9}"/>
              </a:ext>
            </a:extLst>
          </p:cNvPr>
          <p:cNvSpPr/>
          <p:nvPr/>
        </p:nvSpPr>
        <p:spPr bwMode="auto">
          <a:xfrm>
            <a:off x="6429243" y="4737974"/>
            <a:ext cx="559941" cy="280386"/>
          </a:xfrm>
          <a:prstGeom prst="rect">
            <a:avLst/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SG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29F8985-67DD-482E-8365-C5810E3947A1}"/>
              </a:ext>
            </a:extLst>
          </p:cNvPr>
          <p:cNvSpPr txBox="1"/>
          <p:nvPr/>
        </p:nvSpPr>
        <p:spPr>
          <a:xfrm>
            <a:off x="6472242" y="4711279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+mn-lt"/>
              </a:rPr>
              <a:t>c17</a:t>
            </a:r>
            <a:endParaRPr lang="en-SG" sz="140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C04AE3E3-CFD3-48F4-B195-9DB3C208C6EA}"/>
              </a:ext>
            </a:extLst>
          </p:cNvPr>
          <p:cNvCxnSpPr/>
          <p:nvPr/>
        </p:nvCxnSpPr>
        <p:spPr bwMode="auto">
          <a:xfrm>
            <a:off x="6429243" y="4643894"/>
            <a:ext cx="0" cy="4191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FBACF2D-1D95-4F25-96CC-9C3D7BE62AA7}"/>
              </a:ext>
            </a:extLst>
          </p:cNvPr>
          <p:cNvCxnSpPr/>
          <p:nvPr/>
        </p:nvCxnSpPr>
        <p:spPr bwMode="auto">
          <a:xfrm>
            <a:off x="6991831" y="4643894"/>
            <a:ext cx="0" cy="4191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" name="Google Shape;203;p18">
            <a:extLst>
              <a:ext uri="{FF2B5EF4-FFF2-40B4-BE49-F238E27FC236}">
                <a16:creationId xmlns:a16="http://schemas.microsoft.com/office/drawing/2014/main" id="{21EB39F9-A29F-4AFC-B0B6-7C8B0006B375}"/>
              </a:ext>
            </a:extLst>
          </p:cNvPr>
          <p:cNvSpPr/>
          <p:nvPr/>
        </p:nvSpPr>
        <p:spPr>
          <a:xfrm>
            <a:off x="7038410" y="3480515"/>
            <a:ext cx="1259580" cy="557410"/>
          </a:xfrm>
          <a:custGeom>
            <a:avLst/>
            <a:gdLst/>
            <a:ahLst/>
            <a:cxnLst/>
            <a:rect l="l" t="t" r="r" b="b"/>
            <a:pathLst>
              <a:path w="32837" h="13793" extrusionOk="0">
                <a:moveTo>
                  <a:pt x="30375" y="1"/>
                </a:moveTo>
                <a:cubicBezTo>
                  <a:pt x="30355" y="1"/>
                  <a:pt x="30334" y="1"/>
                  <a:pt x="30314" y="1"/>
                </a:cubicBezTo>
                <a:lnTo>
                  <a:pt x="6809" y="1"/>
                </a:lnTo>
                <a:cubicBezTo>
                  <a:pt x="5427" y="1"/>
                  <a:pt x="4321" y="1107"/>
                  <a:pt x="4321" y="2490"/>
                </a:cubicBezTo>
                <a:lnTo>
                  <a:pt x="4321" y="4979"/>
                </a:lnTo>
                <a:lnTo>
                  <a:pt x="0" y="7018"/>
                </a:lnTo>
                <a:lnTo>
                  <a:pt x="4321" y="8815"/>
                </a:lnTo>
                <a:lnTo>
                  <a:pt x="4321" y="11304"/>
                </a:lnTo>
                <a:cubicBezTo>
                  <a:pt x="4321" y="12687"/>
                  <a:pt x="5427" y="13793"/>
                  <a:pt x="6809" y="13793"/>
                </a:cubicBezTo>
                <a:lnTo>
                  <a:pt x="30348" y="13793"/>
                </a:lnTo>
                <a:cubicBezTo>
                  <a:pt x="31731" y="13793"/>
                  <a:pt x="32837" y="12687"/>
                  <a:pt x="32837" y="11304"/>
                </a:cubicBezTo>
                <a:lnTo>
                  <a:pt x="32837" y="2490"/>
                </a:lnTo>
                <a:cubicBezTo>
                  <a:pt x="32837" y="1128"/>
                  <a:pt x="31730" y="1"/>
                  <a:pt x="30375" y="1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0DB63C7-9358-4321-B39B-5E799656DCCB}"/>
                  </a:ext>
                </a:extLst>
              </p:cNvPr>
              <p:cNvSpPr txBox="1"/>
              <p:nvPr/>
            </p:nvSpPr>
            <p:spPr>
              <a:xfrm>
                <a:off x="7220512" y="3584557"/>
                <a:ext cx="1061661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,20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SG" sz="1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0DB63C7-9358-4321-B39B-5E799656D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512" y="3584557"/>
                <a:ext cx="1061661" cy="31720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Google Shape;203;p18">
            <a:extLst>
              <a:ext uri="{FF2B5EF4-FFF2-40B4-BE49-F238E27FC236}">
                <a16:creationId xmlns:a16="http://schemas.microsoft.com/office/drawing/2014/main" id="{CDF13D32-5CB2-4052-BBCA-97AB3E29B3E6}"/>
              </a:ext>
            </a:extLst>
          </p:cNvPr>
          <p:cNvSpPr/>
          <p:nvPr/>
        </p:nvSpPr>
        <p:spPr>
          <a:xfrm>
            <a:off x="7628830" y="4597879"/>
            <a:ext cx="1259580" cy="557410"/>
          </a:xfrm>
          <a:custGeom>
            <a:avLst/>
            <a:gdLst/>
            <a:ahLst/>
            <a:cxnLst/>
            <a:rect l="l" t="t" r="r" b="b"/>
            <a:pathLst>
              <a:path w="32837" h="13793" extrusionOk="0">
                <a:moveTo>
                  <a:pt x="30375" y="1"/>
                </a:moveTo>
                <a:cubicBezTo>
                  <a:pt x="30355" y="1"/>
                  <a:pt x="30334" y="1"/>
                  <a:pt x="30314" y="1"/>
                </a:cubicBezTo>
                <a:lnTo>
                  <a:pt x="6809" y="1"/>
                </a:lnTo>
                <a:cubicBezTo>
                  <a:pt x="5427" y="1"/>
                  <a:pt x="4321" y="1107"/>
                  <a:pt x="4321" y="2490"/>
                </a:cubicBezTo>
                <a:lnTo>
                  <a:pt x="4321" y="4979"/>
                </a:lnTo>
                <a:lnTo>
                  <a:pt x="0" y="7018"/>
                </a:lnTo>
                <a:lnTo>
                  <a:pt x="4321" y="8815"/>
                </a:lnTo>
                <a:lnTo>
                  <a:pt x="4321" y="11304"/>
                </a:lnTo>
                <a:cubicBezTo>
                  <a:pt x="4321" y="12687"/>
                  <a:pt x="5427" y="13793"/>
                  <a:pt x="6809" y="13793"/>
                </a:cubicBezTo>
                <a:lnTo>
                  <a:pt x="30348" y="13793"/>
                </a:lnTo>
                <a:cubicBezTo>
                  <a:pt x="31731" y="13793"/>
                  <a:pt x="32837" y="12687"/>
                  <a:pt x="32837" y="11304"/>
                </a:cubicBezTo>
                <a:lnTo>
                  <a:pt x="32837" y="2490"/>
                </a:lnTo>
                <a:cubicBezTo>
                  <a:pt x="32837" y="1128"/>
                  <a:pt x="31730" y="1"/>
                  <a:pt x="30375" y="1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8DE7717-6B28-460E-9D0C-1663DF3E9797}"/>
                  </a:ext>
                </a:extLst>
              </p:cNvPr>
              <p:cNvSpPr txBox="1"/>
              <p:nvPr/>
            </p:nvSpPr>
            <p:spPr>
              <a:xfrm>
                <a:off x="7810932" y="4701921"/>
                <a:ext cx="1061661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,22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=17</m:t>
                      </m:r>
                    </m:oMath>
                  </m:oMathPara>
                </a14:m>
                <a:endParaRPr lang="en-SG" sz="1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8DE7717-6B28-460E-9D0C-1663DF3E9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932" y="4701921"/>
                <a:ext cx="1061661" cy="31720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1725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91624"/>
            <a:ext cx="8305800" cy="643890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CC9900"/>
                </a:solidFill>
              </a:rPr>
              <a:t>3.Solution Approach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8F3249A-8852-98F4-C9FE-5DB613980CD2}"/>
              </a:ext>
            </a:extLst>
          </p:cNvPr>
          <p:cNvGrpSpPr/>
          <p:nvPr/>
        </p:nvGrpSpPr>
        <p:grpSpPr>
          <a:xfrm>
            <a:off x="1154920" y="962651"/>
            <a:ext cx="7821386" cy="3735626"/>
            <a:chOff x="1154920" y="962651"/>
            <a:chExt cx="7821386" cy="3735626"/>
          </a:xfrm>
        </p:grpSpPr>
        <p:pic>
          <p:nvPicPr>
            <p:cNvPr id="5" name="Picture 5" descr="Chart, bar chart, waterfall chart&#10;&#10;Description automatically generated">
              <a:extLst>
                <a:ext uri="{FF2B5EF4-FFF2-40B4-BE49-F238E27FC236}">
                  <a16:creationId xmlns:a16="http://schemas.microsoft.com/office/drawing/2014/main" id="{432E60DB-AD93-AA50-FB49-5516558D2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6006" y="1987089"/>
              <a:ext cx="3344362" cy="2701892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7" name="Picture 6" descr="Chart, waterfall chart&#10;&#10;Description automatically generated">
              <a:extLst>
                <a:ext uri="{FF2B5EF4-FFF2-40B4-BE49-F238E27FC236}">
                  <a16:creationId xmlns:a16="http://schemas.microsoft.com/office/drawing/2014/main" id="{7873F8CA-79D6-7C22-013F-FAB19CB63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4920" y="1989765"/>
              <a:ext cx="3049372" cy="2708512"/>
            </a:xfrm>
            <a:prstGeom prst="rect">
              <a:avLst/>
            </a:prstGeom>
          </p:spPr>
        </p:pic>
        <p:pic>
          <p:nvPicPr>
            <p:cNvPr id="2" name="Picture 2" descr="Chart&#10;&#10;Description automatically generated">
              <a:extLst>
                <a:ext uri="{FF2B5EF4-FFF2-40B4-BE49-F238E27FC236}">
                  <a16:creationId xmlns:a16="http://schemas.microsoft.com/office/drawing/2014/main" id="{46DB0CEE-F98E-93C6-81B0-1425C2E0A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13037" y="1072101"/>
              <a:ext cx="1873096" cy="1684254"/>
            </a:xfrm>
            <a:prstGeom prst="rect">
              <a:avLst/>
            </a:prstGeom>
          </p:spPr>
        </p:pic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64125C55-6B93-6C66-7329-8FDFD87E0A6B}"/>
                </a:ext>
              </a:extLst>
            </p:cNvPr>
            <p:cNvSpPr/>
            <p:nvPr/>
          </p:nvSpPr>
          <p:spPr bwMode="auto">
            <a:xfrm>
              <a:off x="7009872" y="962651"/>
              <a:ext cx="1966434" cy="1792413"/>
            </a:xfrm>
            <a:prstGeom prst="round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2075" tIns="46038" rIns="92075" bIns="46038" numCol="1" rtlCol="0" anchor="ctr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4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E09FBBE-D50D-CC10-56C9-C4CE43D4624E}"/>
              </a:ext>
            </a:extLst>
          </p:cNvPr>
          <p:cNvSpPr txBox="1"/>
          <p:nvPr/>
        </p:nvSpPr>
        <p:spPr>
          <a:xfrm>
            <a:off x="7780805" y="1808728"/>
            <a:ext cx="488841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>
                <a:latin typeface="Arial Bold"/>
                <a:ea typeface="MS PGothic"/>
                <a:cs typeface="Times New Roman"/>
              </a:rPr>
              <a:t>94%</a:t>
            </a:r>
            <a:endParaRPr lang="en-US" sz="1100">
              <a:latin typeface="Arial Bold"/>
              <a:cs typeface="Arial Bold"/>
            </a:endParaRPr>
          </a:p>
        </p:txBody>
      </p:sp>
    </p:spTree>
    <p:extLst>
      <p:ext uri="{BB962C8B-B14F-4D97-AF65-F5344CB8AC3E}">
        <p14:creationId xmlns:p14="http://schemas.microsoft.com/office/powerpoint/2010/main" val="3401571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41413BD-CEB9-4983-A04C-B8E810143C54}"/>
              </a:ext>
            </a:extLst>
          </p:cNvPr>
          <p:cNvSpPr/>
          <p:nvPr/>
        </p:nvSpPr>
        <p:spPr bwMode="auto">
          <a:xfrm>
            <a:off x="1274052" y="2391792"/>
            <a:ext cx="1859766" cy="584731"/>
          </a:xfrm>
          <a:prstGeom prst="roundRect">
            <a:avLst>
              <a:gd name="adj" fmla="val 20494"/>
            </a:avLst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400">
                <a:solidFill>
                  <a:schemeClr val="bg1"/>
                </a:solidFill>
                <a:latin typeface="Arial" panose="020B0604020202090204" pitchFamily="34" charset="0"/>
              </a:rPr>
              <a:t>Decision variables</a:t>
            </a:r>
            <a:endParaRPr kumimoji="0" lang="en-SG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91624"/>
            <a:ext cx="8305800" cy="643890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CC9900"/>
                </a:solidFill>
              </a:rPr>
              <a:t>3. Solution Approach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20168DF-C0CA-4DFC-BCD2-A9BB968A99A6}"/>
              </a:ext>
            </a:extLst>
          </p:cNvPr>
          <p:cNvSpPr/>
          <p:nvPr/>
        </p:nvSpPr>
        <p:spPr bwMode="auto">
          <a:xfrm>
            <a:off x="1274052" y="3162295"/>
            <a:ext cx="1859766" cy="584731"/>
          </a:xfrm>
          <a:prstGeom prst="roundRect">
            <a:avLst>
              <a:gd name="adj" fmla="val 20494"/>
            </a:avLst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400">
                <a:solidFill>
                  <a:schemeClr val="bg1"/>
                </a:solidFill>
                <a:latin typeface="Arial" panose="020B0604020202090204" pitchFamily="34" charset="0"/>
              </a:rPr>
              <a:t>Constraints</a:t>
            </a:r>
            <a:endParaRPr kumimoji="0" lang="en-SG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16806C5-8345-428E-834D-1778E449725A}"/>
              </a:ext>
            </a:extLst>
          </p:cNvPr>
          <p:cNvSpPr/>
          <p:nvPr/>
        </p:nvSpPr>
        <p:spPr bwMode="auto">
          <a:xfrm>
            <a:off x="1274052" y="3932798"/>
            <a:ext cx="1859766" cy="584731"/>
          </a:xfrm>
          <a:prstGeom prst="roundRect">
            <a:avLst>
              <a:gd name="adj" fmla="val 20494"/>
            </a:avLst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400">
                <a:solidFill>
                  <a:schemeClr val="bg1"/>
                </a:solidFill>
                <a:latin typeface="Arial" panose="020B0604020202090204" pitchFamily="34" charset="0"/>
              </a:rPr>
              <a:t>Objective</a:t>
            </a:r>
            <a:endParaRPr kumimoji="0" lang="en-SG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6DE0258-8A3F-44FE-BB31-08EB5E890E3E}"/>
              </a:ext>
            </a:extLst>
          </p:cNvPr>
          <p:cNvSpPr/>
          <p:nvPr/>
        </p:nvSpPr>
        <p:spPr bwMode="auto">
          <a:xfrm>
            <a:off x="3133818" y="2573186"/>
            <a:ext cx="2610035" cy="221942"/>
          </a:xfrm>
          <a:prstGeom prst="rightArrow">
            <a:avLst/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SG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051AD4E-963A-458A-9783-F42AD5C66206}"/>
              </a:ext>
            </a:extLst>
          </p:cNvPr>
          <p:cNvSpPr/>
          <p:nvPr/>
        </p:nvSpPr>
        <p:spPr bwMode="auto">
          <a:xfrm>
            <a:off x="5743853" y="2415321"/>
            <a:ext cx="1859766" cy="584731"/>
          </a:xfrm>
          <a:prstGeom prst="roundRect">
            <a:avLst>
              <a:gd name="adj" fmla="val 20494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400">
                <a:latin typeface="Arial" panose="020B0604020202090204" pitchFamily="34" charset="0"/>
              </a:rPr>
              <a:t>Solution</a:t>
            </a:r>
            <a:endParaRPr kumimoji="0" lang="en-SG" sz="1400" b="0" i="0" u="none" strike="noStrike" cap="none" normalizeH="0" baseline="0">
              <a:ln>
                <a:noFill/>
              </a:ln>
              <a:effectLst/>
              <a:latin typeface="Arial" panose="020B0604020202090204" pitchFamily="34" charset="0"/>
            </a:endParaRPr>
          </a:p>
        </p:txBody>
      </p:sp>
      <p:sp>
        <p:nvSpPr>
          <p:cNvPr id="9" name="Arrow: Bent 8">
            <a:extLst>
              <a:ext uri="{FF2B5EF4-FFF2-40B4-BE49-F238E27FC236}">
                <a16:creationId xmlns:a16="http://schemas.microsoft.com/office/drawing/2014/main" id="{F6EFA6B6-4B8F-4D2F-8C46-02ADB2723089}"/>
              </a:ext>
            </a:extLst>
          </p:cNvPr>
          <p:cNvSpPr/>
          <p:nvPr/>
        </p:nvSpPr>
        <p:spPr bwMode="auto">
          <a:xfrm rot="5400000" flipH="1">
            <a:off x="3422342" y="2419164"/>
            <a:ext cx="781235" cy="1358284"/>
          </a:xfrm>
          <a:prstGeom prst="bentArrow">
            <a:avLst>
              <a:gd name="adj1" fmla="val 14473"/>
              <a:gd name="adj2" fmla="val 15526"/>
              <a:gd name="adj3" fmla="val 17631"/>
              <a:gd name="adj4" fmla="val 43750"/>
            </a:avLst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SG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5F7753C0-2B99-4363-974C-3C0385DAC97D}"/>
              </a:ext>
            </a:extLst>
          </p:cNvPr>
          <p:cNvSpPr/>
          <p:nvPr/>
        </p:nvSpPr>
        <p:spPr bwMode="auto">
          <a:xfrm rot="5400000" flipH="1">
            <a:off x="3395708" y="2422266"/>
            <a:ext cx="1562471" cy="2086252"/>
          </a:xfrm>
          <a:prstGeom prst="bentArrow">
            <a:avLst>
              <a:gd name="adj1" fmla="val 7655"/>
              <a:gd name="adj2" fmla="val 8708"/>
              <a:gd name="adj3" fmla="val 11949"/>
              <a:gd name="adj4" fmla="val 43750"/>
            </a:avLst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SG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E82C4C-A17E-426A-8411-690BFE2C34BB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6415146" y="3135368"/>
            <a:ext cx="672975" cy="7071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A8D3BD6-94BD-4469-815A-EE48EB5FC1FA}"/>
              </a:ext>
            </a:extLst>
          </p:cNvPr>
          <p:cNvSpPr txBox="1"/>
          <p:nvPr/>
        </p:nvSpPr>
        <p:spPr>
          <a:xfrm>
            <a:off x="5797683" y="4202860"/>
            <a:ext cx="1907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+mn-lt"/>
              </a:rPr>
              <a:t>*cannot finished in 8 </a:t>
            </a:r>
            <a:r>
              <a:rPr lang="en-US" sz="1200" err="1">
                <a:latin typeface="+mn-lt"/>
              </a:rPr>
              <a:t>hrs</a:t>
            </a:r>
            <a:r>
              <a:rPr lang="en-US" sz="1200">
                <a:latin typeface="+mn-lt"/>
              </a:rPr>
              <a:t> !</a:t>
            </a:r>
            <a:endParaRPr lang="en-SG" sz="120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5A44E2-AA74-4394-93F4-93DF478AA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614" y="3960080"/>
            <a:ext cx="2610035" cy="23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54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41413BD-CEB9-4983-A04C-B8E810143C54}"/>
              </a:ext>
            </a:extLst>
          </p:cNvPr>
          <p:cNvSpPr/>
          <p:nvPr/>
        </p:nvSpPr>
        <p:spPr bwMode="auto">
          <a:xfrm>
            <a:off x="1274052" y="2391792"/>
            <a:ext cx="1859766" cy="584731"/>
          </a:xfrm>
          <a:prstGeom prst="roundRect">
            <a:avLst>
              <a:gd name="adj" fmla="val 20494"/>
            </a:avLst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400">
                <a:solidFill>
                  <a:schemeClr val="bg1"/>
                </a:solidFill>
                <a:latin typeface="Arial" panose="020B0604020202090204" pitchFamily="34" charset="0"/>
              </a:rPr>
              <a:t>Decision variables</a:t>
            </a:r>
            <a:endParaRPr kumimoji="0" lang="en-SG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91624"/>
            <a:ext cx="8305800" cy="643890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CC9900"/>
                </a:solidFill>
              </a:rPr>
              <a:t>3. Solution Approach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20168DF-C0CA-4DFC-BCD2-A9BB968A99A6}"/>
              </a:ext>
            </a:extLst>
          </p:cNvPr>
          <p:cNvSpPr/>
          <p:nvPr/>
        </p:nvSpPr>
        <p:spPr bwMode="auto">
          <a:xfrm>
            <a:off x="1274052" y="3162295"/>
            <a:ext cx="1859766" cy="584731"/>
          </a:xfrm>
          <a:prstGeom prst="roundRect">
            <a:avLst>
              <a:gd name="adj" fmla="val 20494"/>
            </a:avLst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400">
                <a:solidFill>
                  <a:schemeClr val="bg1"/>
                </a:solidFill>
                <a:latin typeface="Arial" panose="020B0604020202090204" pitchFamily="34" charset="0"/>
              </a:rPr>
              <a:t>Constraints</a:t>
            </a:r>
            <a:endParaRPr kumimoji="0" lang="en-SG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6DE0258-8A3F-44FE-BB31-08EB5E890E3E}"/>
              </a:ext>
            </a:extLst>
          </p:cNvPr>
          <p:cNvSpPr/>
          <p:nvPr/>
        </p:nvSpPr>
        <p:spPr bwMode="auto">
          <a:xfrm>
            <a:off x="3133818" y="2573186"/>
            <a:ext cx="2610035" cy="221942"/>
          </a:xfrm>
          <a:prstGeom prst="rightArrow">
            <a:avLst/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SG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051AD4E-963A-458A-9783-F42AD5C66206}"/>
              </a:ext>
            </a:extLst>
          </p:cNvPr>
          <p:cNvSpPr/>
          <p:nvPr/>
        </p:nvSpPr>
        <p:spPr bwMode="auto">
          <a:xfrm>
            <a:off x="5743853" y="2415321"/>
            <a:ext cx="1859766" cy="584731"/>
          </a:xfrm>
          <a:prstGeom prst="roundRect">
            <a:avLst>
              <a:gd name="adj" fmla="val 20494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400">
                <a:latin typeface="Arial" panose="020B0604020202090204" pitchFamily="34" charset="0"/>
              </a:rPr>
              <a:t>Feasible solution</a:t>
            </a:r>
            <a:endParaRPr kumimoji="0" lang="en-SG" sz="1400" b="0" i="0" u="none" strike="noStrike" cap="none" normalizeH="0" baseline="0">
              <a:ln>
                <a:noFill/>
              </a:ln>
              <a:effectLst/>
              <a:latin typeface="Arial" panose="020B0604020202090204" pitchFamily="34" charset="0"/>
            </a:endParaRPr>
          </a:p>
        </p:txBody>
      </p:sp>
      <p:sp>
        <p:nvSpPr>
          <p:cNvPr id="9" name="Arrow: Bent 8">
            <a:extLst>
              <a:ext uri="{FF2B5EF4-FFF2-40B4-BE49-F238E27FC236}">
                <a16:creationId xmlns:a16="http://schemas.microsoft.com/office/drawing/2014/main" id="{F6EFA6B6-4B8F-4D2F-8C46-02ADB2723089}"/>
              </a:ext>
            </a:extLst>
          </p:cNvPr>
          <p:cNvSpPr/>
          <p:nvPr/>
        </p:nvSpPr>
        <p:spPr bwMode="auto">
          <a:xfrm rot="5400000" flipH="1">
            <a:off x="3422342" y="2419164"/>
            <a:ext cx="781235" cy="1358284"/>
          </a:xfrm>
          <a:prstGeom prst="bentArrow">
            <a:avLst>
              <a:gd name="adj1" fmla="val 14473"/>
              <a:gd name="adj2" fmla="val 15526"/>
              <a:gd name="adj3" fmla="val 17631"/>
              <a:gd name="adj4" fmla="val 43750"/>
            </a:avLst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SG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14388F-1C5E-4E5A-ADB3-ED37559FE7D1}"/>
              </a:ext>
            </a:extLst>
          </p:cNvPr>
          <p:cNvSpPr txBox="1"/>
          <p:nvPr/>
        </p:nvSpPr>
        <p:spPr>
          <a:xfrm>
            <a:off x="5089473" y="3042946"/>
            <a:ext cx="33377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+mn-lt"/>
              </a:rPr>
              <a:t>* First feasible solution found after ~5 seconds</a:t>
            </a:r>
            <a:endParaRPr lang="en-SG" sz="120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70BE5E-CF86-49F3-9150-8D5A3093B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91153" y="3453322"/>
            <a:ext cx="534411" cy="499304"/>
          </a:xfrm>
          <a:prstGeom prst="rect">
            <a:avLst/>
          </a:prstGeom>
        </p:spPr>
      </p:pic>
      <p:sp>
        <p:nvSpPr>
          <p:cNvPr id="20" name="Rectangle 3">
            <a:extLst>
              <a:ext uri="{FF2B5EF4-FFF2-40B4-BE49-F238E27FC236}">
                <a16:creationId xmlns:a16="http://schemas.microsoft.com/office/drawing/2014/main" id="{24F63124-A87A-4085-AC8F-321DFC9BAE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1110804"/>
            <a:ext cx="8458200" cy="523176"/>
          </a:xfrm>
        </p:spPr>
        <p:txBody>
          <a:bodyPr/>
          <a:lstStyle/>
          <a:p>
            <a:pPr eaLnBrk="1" hangingPunct="1"/>
            <a:r>
              <a:rPr lang="en-US" altLang="en-US" sz="2800"/>
              <a:t>Mixed Integer Programming</a:t>
            </a:r>
          </a:p>
        </p:txBody>
      </p:sp>
    </p:spTree>
    <p:extLst>
      <p:ext uri="{BB962C8B-B14F-4D97-AF65-F5344CB8AC3E}">
        <p14:creationId xmlns:p14="http://schemas.microsoft.com/office/powerpoint/2010/main" val="87008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41413BD-CEB9-4983-A04C-B8E810143C54}"/>
              </a:ext>
            </a:extLst>
          </p:cNvPr>
          <p:cNvSpPr/>
          <p:nvPr/>
        </p:nvSpPr>
        <p:spPr bwMode="auto">
          <a:xfrm>
            <a:off x="1274052" y="2391792"/>
            <a:ext cx="1859766" cy="584731"/>
          </a:xfrm>
          <a:prstGeom prst="roundRect">
            <a:avLst>
              <a:gd name="adj" fmla="val 20494"/>
            </a:avLst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400">
                <a:solidFill>
                  <a:schemeClr val="bg1"/>
                </a:solidFill>
                <a:latin typeface="Arial" panose="020B0604020202090204" pitchFamily="34" charset="0"/>
              </a:rPr>
              <a:t>Decision variables</a:t>
            </a:r>
            <a:endParaRPr kumimoji="0" lang="en-SG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91624"/>
            <a:ext cx="8305800" cy="643890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CC9900"/>
                </a:solidFill>
              </a:rPr>
              <a:t>3. Solution Approach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20168DF-C0CA-4DFC-BCD2-A9BB968A99A6}"/>
              </a:ext>
            </a:extLst>
          </p:cNvPr>
          <p:cNvSpPr/>
          <p:nvPr/>
        </p:nvSpPr>
        <p:spPr bwMode="auto">
          <a:xfrm>
            <a:off x="1274052" y="3162295"/>
            <a:ext cx="1859766" cy="584731"/>
          </a:xfrm>
          <a:prstGeom prst="roundRect">
            <a:avLst>
              <a:gd name="adj" fmla="val 20494"/>
            </a:avLst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400">
                <a:solidFill>
                  <a:schemeClr val="bg1"/>
                </a:solidFill>
                <a:latin typeface="Arial" panose="020B0604020202090204" pitchFamily="34" charset="0"/>
              </a:rPr>
              <a:t>Constraints</a:t>
            </a:r>
            <a:endParaRPr kumimoji="0" lang="en-SG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6DE0258-8A3F-44FE-BB31-08EB5E890E3E}"/>
              </a:ext>
            </a:extLst>
          </p:cNvPr>
          <p:cNvSpPr/>
          <p:nvPr/>
        </p:nvSpPr>
        <p:spPr bwMode="auto">
          <a:xfrm>
            <a:off x="3133818" y="2573186"/>
            <a:ext cx="2610035" cy="221942"/>
          </a:xfrm>
          <a:prstGeom prst="rightArrow">
            <a:avLst/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SG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9" name="Arrow: Bent 8">
            <a:extLst>
              <a:ext uri="{FF2B5EF4-FFF2-40B4-BE49-F238E27FC236}">
                <a16:creationId xmlns:a16="http://schemas.microsoft.com/office/drawing/2014/main" id="{F6EFA6B6-4B8F-4D2F-8C46-02ADB2723089}"/>
              </a:ext>
            </a:extLst>
          </p:cNvPr>
          <p:cNvSpPr/>
          <p:nvPr/>
        </p:nvSpPr>
        <p:spPr bwMode="auto">
          <a:xfrm rot="5400000" flipH="1">
            <a:off x="3422342" y="2419164"/>
            <a:ext cx="781235" cy="1358284"/>
          </a:xfrm>
          <a:prstGeom prst="bentArrow">
            <a:avLst>
              <a:gd name="adj1" fmla="val 14473"/>
              <a:gd name="adj2" fmla="val 15526"/>
              <a:gd name="adj3" fmla="val 17631"/>
              <a:gd name="adj4" fmla="val 43750"/>
            </a:avLst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SG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E3EA55A-409D-4414-A4FE-8B1C2F8821C2}"/>
              </a:ext>
            </a:extLst>
          </p:cNvPr>
          <p:cNvSpPr/>
          <p:nvPr/>
        </p:nvSpPr>
        <p:spPr bwMode="auto">
          <a:xfrm rot="5400000">
            <a:off x="6215805" y="3338030"/>
            <a:ext cx="897898" cy="221942"/>
          </a:xfrm>
          <a:prstGeom prst="rightArrow">
            <a:avLst/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SG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051AD4E-963A-458A-9783-F42AD5C66206}"/>
              </a:ext>
            </a:extLst>
          </p:cNvPr>
          <p:cNvSpPr/>
          <p:nvPr/>
        </p:nvSpPr>
        <p:spPr bwMode="auto">
          <a:xfrm>
            <a:off x="5743853" y="2415321"/>
            <a:ext cx="1859766" cy="584731"/>
          </a:xfrm>
          <a:prstGeom prst="roundRect">
            <a:avLst>
              <a:gd name="adj" fmla="val 20494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400">
                <a:latin typeface="Arial" panose="020B0604020202090204" pitchFamily="34" charset="0"/>
              </a:rPr>
              <a:t>Feasible solution</a:t>
            </a:r>
            <a:endParaRPr kumimoji="0" lang="en-SG" sz="1400" b="0" i="0" u="none" strike="noStrike" cap="none" normalizeH="0" baseline="0">
              <a:ln>
                <a:noFill/>
              </a:ln>
              <a:effectLst/>
              <a:latin typeface="Arial" panose="020B060402020209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55EC23AB-EAC0-44F3-81D9-EAB2776002B6}"/>
                  </a:ext>
                </a:extLst>
              </p:cNvPr>
              <p:cNvSpPr/>
              <p:nvPr/>
            </p:nvSpPr>
            <p:spPr bwMode="auto">
              <a:xfrm>
                <a:off x="1274052" y="4821708"/>
                <a:ext cx="2239138" cy="544937"/>
              </a:xfrm>
              <a:prstGeom prst="roundRect">
                <a:avLst>
                  <a:gd name="adj" fmla="val 20494"/>
                </a:avLst>
              </a:prstGeom>
              <a:solidFill>
                <a:srgbClr val="CC99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2075" tIns="46038" rIns="92075" bIns="46038" numCol="1" rtlCol="0" anchor="ctr" anchorCtr="0" compatLnSpc="1"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sz="1400">
                    <a:solidFill>
                      <a:schemeClr val="bg1"/>
                    </a:solidFill>
                    <a:latin typeface="Arial" panose="020B0604020202090204" pitchFamily="34" charset="0"/>
                  </a:rPr>
                  <a:t>Add constraint: </a:t>
                </a: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𝑝𝑒𝑛𝑎𝑙𝑡𝑦</m:t>
                        </m:r>
                      </m:e>
                    </m:nary>
                  </m:oMath>
                </a14:m>
                <a:r>
                  <a:rPr kumimoji="0" lang="en-SG" sz="14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90204" pitchFamily="34" charset="0"/>
                  </a:rPr>
                  <a:t> &lt; </a:t>
                </a:r>
                <a:r>
                  <a:rPr kumimoji="0" lang="en-SG" sz="1400" b="0" i="0" u="none" strike="noStrike" cap="none" normalizeH="0" baseline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90204" pitchFamily="34" charset="0"/>
                  </a:rPr>
                  <a:t>prev_obj</a:t>
                </a:r>
                <a:endParaRPr kumimoji="0" lang="en-SG" sz="1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90204" pitchFamily="34" charset="0"/>
                </a:endParaRPr>
              </a:p>
            </p:txBody>
          </p:sp>
        </mc:Choice>
        <mc:Fallback xmlns="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55EC23AB-EAC0-44F3-81D9-EAB277600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74052" y="4821708"/>
                <a:ext cx="2239138" cy="544937"/>
              </a:xfrm>
              <a:prstGeom prst="roundRect">
                <a:avLst>
                  <a:gd name="adj" fmla="val 20494"/>
                </a:avLst>
              </a:prstGeom>
              <a:blipFill>
                <a:blip r:embed="rId3"/>
                <a:stretch>
                  <a:fillRect l="-1090" t="-15730" b="-89888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Bent 16">
            <a:extLst>
              <a:ext uri="{FF2B5EF4-FFF2-40B4-BE49-F238E27FC236}">
                <a16:creationId xmlns:a16="http://schemas.microsoft.com/office/drawing/2014/main" id="{ED71094A-C618-47EE-AD01-200EC6EA40B2}"/>
              </a:ext>
            </a:extLst>
          </p:cNvPr>
          <p:cNvSpPr/>
          <p:nvPr/>
        </p:nvSpPr>
        <p:spPr bwMode="auto">
          <a:xfrm rot="10800000">
            <a:off x="3513190" y="4482677"/>
            <a:ext cx="3224648" cy="716538"/>
          </a:xfrm>
          <a:prstGeom prst="bentArrow">
            <a:avLst>
              <a:gd name="adj1" fmla="val 14473"/>
              <a:gd name="adj2" fmla="val 15526"/>
              <a:gd name="adj3" fmla="val 17631"/>
              <a:gd name="adj4" fmla="val 43750"/>
            </a:avLst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SG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4FFBFCB-6138-4670-A3F1-56950BC8FCF2}"/>
              </a:ext>
            </a:extLst>
          </p:cNvPr>
          <p:cNvSpPr/>
          <p:nvPr/>
        </p:nvSpPr>
        <p:spPr bwMode="auto">
          <a:xfrm>
            <a:off x="5220070" y="3897946"/>
            <a:ext cx="3025784" cy="584731"/>
          </a:xfrm>
          <a:prstGeom prst="roundRect">
            <a:avLst>
              <a:gd name="adj" fmla="val 20494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400">
                <a:latin typeface="Arial" panose="020B0604020202090204" pitchFamily="34" charset="0"/>
              </a:rPr>
              <a:t>Calculate objective value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400">
                <a:latin typeface="Arial" panose="020B0604020202090204" pitchFamily="34" charset="0"/>
              </a:rPr>
              <a:t>(</a:t>
            </a:r>
            <a:r>
              <a:rPr lang="en-US" sz="1400" err="1">
                <a:latin typeface="Arial" panose="020B0604020202090204" pitchFamily="34" charset="0"/>
              </a:rPr>
              <a:t>e.g</a:t>
            </a:r>
            <a:r>
              <a:rPr lang="en-US" sz="1400">
                <a:latin typeface="Arial" panose="020B0604020202090204" pitchFamily="34" charset="0"/>
              </a:rPr>
              <a:t> </a:t>
            </a:r>
            <a:r>
              <a:rPr lang="en-US" sz="1400" err="1">
                <a:latin typeface="Arial" panose="020B0604020202090204" pitchFamily="34" charset="0"/>
              </a:rPr>
              <a:t>prev_obj</a:t>
            </a:r>
            <a:r>
              <a:rPr lang="en-US" sz="1400">
                <a:latin typeface="Arial" panose="020B0604020202090204" pitchFamily="34" charset="0"/>
              </a:rPr>
              <a:t> = 2022)</a:t>
            </a:r>
            <a:endParaRPr kumimoji="0" lang="en-SG" sz="1400" b="0" i="0" u="none" strike="noStrike" cap="none" normalizeH="0" baseline="0">
              <a:ln>
                <a:noFill/>
              </a:ln>
              <a:effectLst/>
              <a:latin typeface="Arial" panose="020B0604020202090204" pitchFamily="34" charset="0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8322066-F11D-4A20-B2D9-F4B876C844DD}"/>
              </a:ext>
            </a:extLst>
          </p:cNvPr>
          <p:cNvSpPr/>
          <p:nvPr/>
        </p:nvSpPr>
        <p:spPr bwMode="auto">
          <a:xfrm rot="16200000">
            <a:off x="1656975" y="4183015"/>
            <a:ext cx="1093920" cy="221942"/>
          </a:xfrm>
          <a:prstGeom prst="rightArrow">
            <a:avLst/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SG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80E5A842-75F6-41C2-986A-26DB134194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110804"/>
            <a:ext cx="8458200" cy="52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97" tIns="45698" rIns="91397" bIns="45698" numCol="1" anchor="t" anchorCtr="0" compatLnSpc="1">
            <a:spAutoFit/>
          </a:bodyPr>
          <a:lstStyle>
            <a:lvl1pPr marL="332105" indent="-332105" algn="l" defTabSz="904875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33425" indent="-276225" algn="l" defTabSz="904875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33475" indent="-217805" algn="l" defTabSz="904875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589405" indent="-217805" algn="l" defTabSz="904875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47875" indent="-219075" algn="l" defTabSz="904875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469515" indent="-229235" algn="l" defTabSz="914400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881630" indent="-229235" algn="l" defTabSz="914400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293745" indent="-229235" algn="l" defTabSz="914400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705860" indent="-229235" algn="l" defTabSz="914400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sz="2800" kern="0"/>
              <a:t>Mixed Integer Programming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67BBAA0-EA0C-64C9-12A9-726C6B9B2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88" y="5437662"/>
            <a:ext cx="4570417" cy="19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20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41413BD-CEB9-4983-A04C-B8E810143C54}"/>
              </a:ext>
            </a:extLst>
          </p:cNvPr>
          <p:cNvSpPr/>
          <p:nvPr/>
        </p:nvSpPr>
        <p:spPr bwMode="auto">
          <a:xfrm>
            <a:off x="1274052" y="2391792"/>
            <a:ext cx="1859766" cy="584731"/>
          </a:xfrm>
          <a:prstGeom prst="roundRect">
            <a:avLst>
              <a:gd name="adj" fmla="val 20494"/>
            </a:avLst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400">
                <a:solidFill>
                  <a:schemeClr val="bg1"/>
                </a:solidFill>
                <a:latin typeface="Arial" panose="020B0604020202090204" pitchFamily="34" charset="0"/>
              </a:rPr>
              <a:t>Decision variables</a:t>
            </a:r>
            <a:endParaRPr kumimoji="0" lang="en-SG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91624"/>
            <a:ext cx="8305800" cy="643890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CC9900"/>
                </a:solidFill>
              </a:rPr>
              <a:t>3. Solution Approach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20168DF-C0CA-4DFC-BCD2-A9BB968A99A6}"/>
              </a:ext>
            </a:extLst>
          </p:cNvPr>
          <p:cNvSpPr/>
          <p:nvPr/>
        </p:nvSpPr>
        <p:spPr bwMode="auto">
          <a:xfrm>
            <a:off x="1274052" y="3162295"/>
            <a:ext cx="1859766" cy="584731"/>
          </a:xfrm>
          <a:prstGeom prst="roundRect">
            <a:avLst>
              <a:gd name="adj" fmla="val 20494"/>
            </a:avLst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400">
                <a:solidFill>
                  <a:schemeClr val="bg1"/>
                </a:solidFill>
                <a:latin typeface="Arial" panose="020B0604020202090204" pitchFamily="34" charset="0"/>
              </a:rPr>
              <a:t>Constraints</a:t>
            </a:r>
            <a:endParaRPr kumimoji="0" lang="en-SG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6DE0258-8A3F-44FE-BB31-08EB5E890E3E}"/>
              </a:ext>
            </a:extLst>
          </p:cNvPr>
          <p:cNvSpPr/>
          <p:nvPr/>
        </p:nvSpPr>
        <p:spPr bwMode="auto">
          <a:xfrm>
            <a:off x="3133818" y="2573186"/>
            <a:ext cx="2610035" cy="221942"/>
          </a:xfrm>
          <a:prstGeom prst="rightArrow">
            <a:avLst/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SG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9" name="Arrow: Bent 8">
            <a:extLst>
              <a:ext uri="{FF2B5EF4-FFF2-40B4-BE49-F238E27FC236}">
                <a16:creationId xmlns:a16="http://schemas.microsoft.com/office/drawing/2014/main" id="{F6EFA6B6-4B8F-4D2F-8C46-02ADB2723089}"/>
              </a:ext>
            </a:extLst>
          </p:cNvPr>
          <p:cNvSpPr/>
          <p:nvPr/>
        </p:nvSpPr>
        <p:spPr bwMode="auto">
          <a:xfrm rot="5400000" flipH="1">
            <a:off x="3422342" y="2419164"/>
            <a:ext cx="781235" cy="1358284"/>
          </a:xfrm>
          <a:prstGeom prst="bentArrow">
            <a:avLst>
              <a:gd name="adj1" fmla="val 14473"/>
              <a:gd name="adj2" fmla="val 15526"/>
              <a:gd name="adj3" fmla="val 17631"/>
              <a:gd name="adj4" fmla="val 43750"/>
            </a:avLst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SG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E3EA55A-409D-4414-A4FE-8B1C2F8821C2}"/>
              </a:ext>
            </a:extLst>
          </p:cNvPr>
          <p:cNvSpPr/>
          <p:nvPr/>
        </p:nvSpPr>
        <p:spPr bwMode="auto">
          <a:xfrm rot="5400000">
            <a:off x="6215805" y="3338030"/>
            <a:ext cx="897898" cy="221942"/>
          </a:xfrm>
          <a:prstGeom prst="rightArrow">
            <a:avLst/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SG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051AD4E-963A-458A-9783-F42AD5C66206}"/>
              </a:ext>
            </a:extLst>
          </p:cNvPr>
          <p:cNvSpPr/>
          <p:nvPr/>
        </p:nvSpPr>
        <p:spPr bwMode="auto">
          <a:xfrm>
            <a:off x="5743853" y="2415321"/>
            <a:ext cx="1859766" cy="584731"/>
          </a:xfrm>
          <a:prstGeom prst="roundRect">
            <a:avLst>
              <a:gd name="adj" fmla="val 20494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400">
                <a:latin typeface="Arial" panose="020B0604020202090204" pitchFamily="34" charset="0"/>
              </a:rPr>
              <a:t>Feasible solution</a:t>
            </a:r>
            <a:endParaRPr kumimoji="0" lang="en-SG" sz="1400" b="0" i="0" u="none" strike="noStrike" cap="none" normalizeH="0" baseline="0">
              <a:ln>
                <a:noFill/>
              </a:ln>
              <a:effectLst/>
              <a:latin typeface="Arial" panose="020B060402020209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55EC23AB-EAC0-44F3-81D9-EAB2776002B6}"/>
                  </a:ext>
                </a:extLst>
              </p:cNvPr>
              <p:cNvSpPr/>
              <p:nvPr/>
            </p:nvSpPr>
            <p:spPr bwMode="auto">
              <a:xfrm>
                <a:off x="1274052" y="4821708"/>
                <a:ext cx="2239138" cy="544937"/>
              </a:xfrm>
              <a:prstGeom prst="roundRect">
                <a:avLst>
                  <a:gd name="adj" fmla="val 20494"/>
                </a:avLst>
              </a:prstGeom>
              <a:solidFill>
                <a:srgbClr val="CC99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2075" tIns="46038" rIns="92075" bIns="46038" numCol="1" rtlCol="0" anchor="ctr" anchorCtr="0" compatLnSpc="1"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sz="1400">
                    <a:solidFill>
                      <a:schemeClr val="bg1"/>
                    </a:solidFill>
                    <a:latin typeface="Arial" panose="020B0604020202090204" pitchFamily="34" charset="0"/>
                  </a:rPr>
                  <a:t>Add constraint: </a:t>
                </a: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𝑝𝑒𝑛𝑎𝑙𝑡𝑦</m:t>
                        </m:r>
                      </m:e>
                    </m:nary>
                  </m:oMath>
                </a14:m>
                <a:r>
                  <a:rPr kumimoji="0" lang="en-SG" sz="14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90204" pitchFamily="34" charset="0"/>
                  </a:rPr>
                  <a:t> &lt; </a:t>
                </a:r>
                <a:r>
                  <a:rPr kumimoji="0" lang="en-SG" sz="1400" b="0" i="0" u="none" strike="noStrike" cap="none" normalizeH="0" baseline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90204" pitchFamily="34" charset="0"/>
                  </a:rPr>
                  <a:t>prev_obj</a:t>
                </a:r>
                <a:endParaRPr kumimoji="0" lang="en-SG" sz="1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90204" pitchFamily="34" charset="0"/>
                </a:endParaRPr>
              </a:p>
            </p:txBody>
          </p:sp>
        </mc:Choice>
        <mc:Fallback xmlns="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55EC23AB-EAC0-44F3-81D9-EAB277600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74052" y="4821708"/>
                <a:ext cx="2239138" cy="544937"/>
              </a:xfrm>
              <a:prstGeom prst="roundRect">
                <a:avLst>
                  <a:gd name="adj" fmla="val 20494"/>
                </a:avLst>
              </a:prstGeom>
              <a:blipFill>
                <a:blip r:embed="rId3"/>
                <a:stretch>
                  <a:fillRect l="-1090" t="-15730" b="-89888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Bent 16">
            <a:extLst>
              <a:ext uri="{FF2B5EF4-FFF2-40B4-BE49-F238E27FC236}">
                <a16:creationId xmlns:a16="http://schemas.microsoft.com/office/drawing/2014/main" id="{ED71094A-C618-47EE-AD01-200EC6EA40B2}"/>
              </a:ext>
            </a:extLst>
          </p:cNvPr>
          <p:cNvSpPr/>
          <p:nvPr/>
        </p:nvSpPr>
        <p:spPr bwMode="auto">
          <a:xfrm rot="10800000">
            <a:off x="3513190" y="4482677"/>
            <a:ext cx="3224648" cy="716538"/>
          </a:xfrm>
          <a:prstGeom prst="bentArrow">
            <a:avLst>
              <a:gd name="adj1" fmla="val 14473"/>
              <a:gd name="adj2" fmla="val 15526"/>
              <a:gd name="adj3" fmla="val 17631"/>
              <a:gd name="adj4" fmla="val 43750"/>
            </a:avLst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SG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4FFBFCB-6138-4670-A3F1-56950BC8FCF2}"/>
              </a:ext>
            </a:extLst>
          </p:cNvPr>
          <p:cNvSpPr/>
          <p:nvPr/>
        </p:nvSpPr>
        <p:spPr bwMode="auto">
          <a:xfrm>
            <a:off x="5220070" y="3897946"/>
            <a:ext cx="3025784" cy="584731"/>
          </a:xfrm>
          <a:prstGeom prst="roundRect">
            <a:avLst>
              <a:gd name="adj" fmla="val 20494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400">
                <a:latin typeface="Arial" panose="020B0604020202090204" pitchFamily="34" charset="0"/>
              </a:rPr>
              <a:t>Calculate objective value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400">
                <a:latin typeface="Arial" panose="020B0604020202090204" pitchFamily="34" charset="0"/>
              </a:rPr>
              <a:t>(</a:t>
            </a:r>
            <a:r>
              <a:rPr lang="en-US" sz="1400" err="1">
                <a:latin typeface="Arial" panose="020B0604020202090204" pitchFamily="34" charset="0"/>
              </a:rPr>
              <a:t>e.g</a:t>
            </a:r>
            <a:r>
              <a:rPr lang="en-US" sz="1400">
                <a:latin typeface="Arial" panose="020B0604020202090204" pitchFamily="34" charset="0"/>
              </a:rPr>
              <a:t> </a:t>
            </a:r>
            <a:r>
              <a:rPr lang="en-US" sz="1400" err="1">
                <a:latin typeface="Arial" panose="020B0604020202090204" pitchFamily="34" charset="0"/>
              </a:rPr>
              <a:t>prev_obj</a:t>
            </a:r>
            <a:r>
              <a:rPr lang="en-US" sz="1400">
                <a:latin typeface="Arial" panose="020B0604020202090204" pitchFamily="34" charset="0"/>
              </a:rPr>
              <a:t> = 2022)</a:t>
            </a:r>
            <a:endParaRPr kumimoji="0" lang="en-SG" sz="1400" b="0" i="0" u="none" strike="noStrike" cap="none" normalizeH="0" baseline="0">
              <a:ln>
                <a:noFill/>
              </a:ln>
              <a:effectLst/>
              <a:latin typeface="Arial" panose="020B0604020202090204" pitchFamily="34" charset="0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8322066-F11D-4A20-B2D9-F4B876C844DD}"/>
              </a:ext>
            </a:extLst>
          </p:cNvPr>
          <p:cNvSpPr/>
          <p:nvPr/>
        </p:nvSpPr>
        <p:spPr bwMode="auto">
          <a:xfrm rot="16200000">
            <a:off x="1656975" y="4183015"/>
            <a:ext cx="1093920" cy="221942"/>
          </a:xfrm>
          <a:prstGeom prst="rightArrow">
            <a:avLst/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SG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80E5A842-75F6-41C2-986A-26DB134194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110804"/>
            <a:ext cx="8458200" cy="52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97" tIns="45698" rIns="91397" bIns="45698" numCol="1" anchor="t" anchorCtr="0" compatLnSpc="1">
            <a:spAutoFit/>
          </a:bodyPr>
          <a:lstStyle>
            <a:lvl1pPr marL="332105" indent="-332105" algn="l" defTabSz="904875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33425" indent="-276225" algn="l" defTabSz="904875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33475" indent="-217805" algn="l" defTabSz="904875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589405" indent="-217805" algn="l" defTabSz="904875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47875" indent="-219075" algn="l" defTabSz="904875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469515" indent="-229235" algn="l" defTabSz="914400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881630" indent="-229235" algn="l" defTabSz="914400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293745" indent="-229235" algn="l" defTabSz="914400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705860" indent="-229235" algn="l" defTabSz="914400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sz="2800" kern="0"/>
              <a:t>Mixed Integer Programming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64264E-5C53-45AE-BCA2-CEEC62F71FFE}"/>
              </a:ext>
            </a:extLst>
          </p:cNvPr>
          <p:cNvSpPr txBox="1"/>
          <p:nvPr/>
        </p:nvSpPr>
        <p:spPr>
          <a:xfrm>
            <a:off x="3362545" y="5651621"/>
            <a:ext cx="33377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+mn-lt"/>
              </a:rPr>
              <a:t>Stopping criteria: either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>
                <a:latin typeface="+mn-lt"/>
              </a:rPr>
              <a:t>number of iterations &gt; 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>
                <a:latin typeface="+mn-lt"/>
              </a:rPr>
              <a:t>time for an iteration exceed 30s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DF515FE-F501-407D-B89E-36DB7ACDB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14906" y="5585495"/>
            <a:ext cx="963251" cy="963251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C8C357B-6674-DF1E-D952-0C3EA1EC34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5818" y="4875712"/>
            <a:ext cx="2159769" cy="4208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35685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40">
            <a:extLst>
              <a:ext uri="{FF2B5EF4-FFF2-40B4-BE49-F238E27FC236}">
                <a16:creationId xmlns:a16="http://schemas.microsoft.com/office/drawing/2014/main" id="{9DAF1948-67EF-4B49-9BEC-2E6ABDE98689}"/>
              </a:ext>
            </a:extLst>
          </p:cNvPr>
          <p:cNvSpPr/>
          <p:nvPr/>
        </p:nvSpPr>
        <p:spPr>
          <a:xfrm>
            <a:off x="491300" y="2857551"/>
            <a:ext cx="6490525" cy="996830"/>
          </a:xfrm>
          <a:prstGeom prst="roundRect">
            <a:avLst>
              <a:gd name="adj" fmla="val 50000"/>
            </a:avLst>
          </a:prstGeom>
          <a:noFill/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896352-E716-4202-A85E-EE9F82A0074C}"/>
              </a:ext>
            </a:extLst>
          </p:cNvPr>
          <p:cNvSpPr txBox="1"/>
          <p:nvPr/>
        </p:nvSpPr>
        <p:spPr>
          <a:xfrm>
            <a:off x="866936" y="3063578"/>
            <a:ext cx="3785011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b="1">
                <a:solidFill>
                  <a:srgbClr val="CC9900"/>
                </a:solidFill>
                <a:latin typeface="+mn-lt"/>
                <a:ea typeface="MS PGothic"/>
              </a:rPr>
              <a:t>1. INTRODUCTION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4319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91624"/>
            <a:ext cx="8305800" cy="643890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CC9900"/>
                </a:solidFill>
              </a:rPr>
              <a:t>3. Solution Approach</a:t>
            </a: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80E5A842-75F6-41C2-986A-26DB134194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110804"/>
            <a:ext cx="8458200" cy="52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97" tIns="45698" rIns="91397" bIns="45698" numCol="1" anchor="t" anchorCtr="0" compatLnSpc="1">
            <a:spAutoFit/>
          </a:bodyPr>
          <a:lstStyle>
            <a:lvl1pPr marL="332105" indent="-332105" algn="l" defTabSz="904875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33425" indent="-276225" algn="l" defTabSz="904875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33475" indent="-217805" algn="l" defTabSz="904875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589405" indent="-217805" algn="l" defTabSz="904875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47875" indent="-219075" algn="l" defTabSz="904875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469515" indent="-229235" algn="l" defTabSz="914400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881630" indent="-229235" algn="l" defTabSz="914400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293745" indent="-229235" algn="l" defTabSz="914400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705860" indent="-229235" algn="l" defTabSz="914400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sz="2800" kern="0"/>
              <a:t>Mixed Integer Programming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50350A4-8D27-4415-B9B2-E9CB3B950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97" y="2179955"/>
            <a:ext cx="8295005" cy="28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50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41413BD-CEB9-4983-A04C-B8E810143C54}"/>
              </a:ext>
            </a:extLst>
          </p:cNvPr>
          <p:cNvSpPr/>
          <p:nvPr/>
        </p:nvSpPr>
        <p:spPr bwMode="auto">
          <a:xfrm>
            <a:off x="1274052" y="2391792"/>
            <a:ext cx="1859766" cy="584731"/>
          </a:xfrm>
          <a:prstGeom prst="roundRect">
            <a:avLst>
              <a:gd name="adj" fmla="val 20494"/>
            </a:avLst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400">
                <a:solidFill>
                  <a:schemeClr val="bg1"/>
                </a:solidFill>
                <a:latin typeface="Arial" panose="020B0604020202090204" pitchFamily="34" charset="0"/>
              </a:rPr>
              <a:t>Decision variables</a:t>
            </a:r>
            <a:endParaRPr kumimoji="0" lang="en-SG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91624"/>
            <a:ext cx="8305800" cy="643890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CC9900"/>
                </a:solidFill>
              </a:rPr>
              <a:t>3. Solution Approach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20168DF-C0CA-4DFC-BCD2-A9BB968A99A6}"/>
              </a:ext>
            </a:extLst>
          </p:cNvPr>
          <p:cNvSpPr/>
          <p:nvPr/>
        </p:nvSpPr>
        <p:spPr bwMode="auto">
          <a:xfrm>
            <a:off x="1274052" y="3162295"/>
            <a:ext cx="1859766" cy="584731"/>
          </a:xfrm>
          <a:prstGeom prst="roundRect">
            <a:avLst>
              <a:gd name="adj" fmla="val 20494"/>
            </a:avLst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400">
                <a:solidFill>
                  <a:schemeClr val="bg1"/>
                </a:solidFill>
                <a:latin typeface="Arial" panose="020B0604020202090204" pitchFamily="34" charset="0"/>
              </a:rPr>
              <a:t>Constraints</a:t>
            </a:r>
            <a:endParaRPr kumimoji="0" lang="en-SG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6DE0258-8A3F-44FE-BB31-08EB5E890E3E}"/>
              </a:ext>
            </a:extLst>
          </p:cNvPr>
          <p:cNvSpPr/>
          <p:nvPr/>
        </p:nvSpPr>
        <p:spPr bwMode="auto">
          <a:xfrm>
            <a:off x="3133818" y="2573186"/>
            <a:ext cx="2610035" cy="221942"/>
          </a:xfrm>
          <a:prstGeom prst="rightArrow">
            <a:avLst/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SG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051AD4E-963A-458A-9783-F42AD5C66206}"/>
              </a:ext>
            </a:extLst>
          </p:cNvPr>
          <p:cNvSpPr/>
          <p:nvPr/>
        </p:nvSpPr>
        <p:spPr bwMode="auto">
          <a:xfrm>
            <a:off x="5743853" y="2415321"/>
            <a:ext cx="1859766" cy="584731"/>
          </a:xfrm>
          <a:prstGeom prst="roundRect">
            <a:avLst>
              <a:gd name="adj" fmla="val 20494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400">
                <a:latin typeface="Arial" panose="020B0604020202090204" pitchFamily="34" charset="0"/>
              </a:rPr>
              <a:t>Feasible solution</a:t>
            </a:r>
            <a:endParaRPr kumimoji="0" lang="en-SG" sz="1400" b="0" i="0" u="none" strike="noStrike" cap="none" normalizeH="0" baseline="0">
              <a:ln>
                <a:noFill/>
              </a:ln>
              <a:effectLst/>
              <a:latin typeface="Arial" panose="020B0604020202090204" pitchFamily="34" charset="0"/>
            </a:endParaRPr>
          </a:p>
        </p:txBody>
      </p:sp>
      <p:sp>
        <p:nvSpPr>
          <p:cNvPr id="9" name="Arrow: Bent 8">
            <a:extLst>
              <a:ext uri="{FF2B5EF4-FFF2-40B4-BE49-F238E27FC236}">
                <a16:creationId xmlns:a16="http://schemas.microsoft.com/office/drawing/2014/main" id="{F6EFA6B6-4B8F-4D2F-8C46-02ADB2723089}"/>
              </a:ext>
            </a:extLst>
          </p:cNvPr>
          <p:cNvSpPr/>
          <p:nvPr/>
        </p:nvSpPr>
        <p:spPr bwMode="auto">
          <a:xfrm rot="5400000" flipH="1">
            <a:off x="3422342" y="2419164"/>
            <a:ext cx="781235" cy="1358284"/>
          </a:xfrm>
          <a:prstGeom prst="bentArrow">
            <a:avLst>
              <a:gd name="adj1" fmla="val 14473"/>
              <a:gd name="adj2" fmla="val 15526"/>
              <a:gd name="adj3" fmla="val 17631"/>
              <a:gd name="adj4" fmla="val 43750"/>
            </a:avLst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SG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14388F-1C5E-4E5A-ADB3-ED37559FE7D1}"/>
              </a:ext>
            </a:extLst>
          </p:cNvPr>
          <p:cNvSpPr txBox="1"/>
          <p:nvPr/>
        </p:nvSpPr>
        <p:spPr>
          <a:xfrm>
            <a:off x="5089473" y="3042946"/>
            <a:ext cx="3507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+mn-lt"/>
              </a:rPr>
              <a:t>* First feasible solution found after ~800 seconds</a:t>
            </a:r>
            <a:endParaRPr lang="en-SG" sz="1200">
              <a:latin typeface="+mn-lt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24F63124-A87A-4085-AC8F-321DFC9BAE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1110804"/>
            <a:ext cx="8458200" cy="523176"/>
          </a:xfrm>
        </p:spPr>
        <p:txBody>
          <a:bodyPr/>
          <a:lstStyle/>
          <a:p>
            <a:pPr eaLnBrk="1" hangingPunct="1"/>
            <a:r>
              <a:rPr lang="en-US" altLang="en-US" sz="2800"/>
              <a:t>Constraint Programming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915872-3E68-4BB5-BB74-94DF96579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74582" y="3429000"/>
            <a:ext cx="594389" cy="58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0154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91624"/>
            <a:ext cx="8305800" cy="643890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CC9900"/>
                </a:solidFill>
              </a:rPr>
              <a:t>3. Solution Approach</a:t>
            </a: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24F63124-A87A-4085-AC8F-321DFC9BAE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1110804"/>
            <a:ext cx="8458200" cy="523176"/>
          </a:xfrm>
        </p:spPr>
        <p:txBody>
          <a:bodyPr/>
          <a:lstStyle/>
          <a:p>
            <a:pPr eaLnBrk="1" hangingPunct="1"/>
            <a:r>
              <a:rPr lang="en-US" altLang="en-US" sz="2800"/>
              <a:t>Constraint Programming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E7E812E-45FA-4B12-A17E-DD7D83A4F690}"/>
              </a:ext>
            </a:extLst>
          </p:cNvPr>
          <p:cNvSpPr/>
          <p:nvPr/>
        </p:nvSpPr>
        <p:spPr bwMode="auto">
          <a:xfrm>
            <a:off x="1274052" y="2391792"/>
            <a:ext cx="1859766" cy="584731"/>
          </a:xfrm>
          <a:prstGeom prst="roundRect">
            <a:avLst>
              <a:gd name="adj" fmla="val 20494"/>
            </a:avLst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400">
                <a:solidFill>
                  <a:schemeClr val="bg1"/>
                </a:solidFill>
                <a:latin typeface="Arial" panose="020B0604020202090204" pitchFamily="34" charset="0"/>
              </a:rPr>
              <a:t>Decision variables</a:t>
            </a:r>
            <a:endParaRPr kumimoji="0" lang="en-SG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99AEB26-E504-42C9-954C-3F5F80A4428E}"/>
              </a:ext>
            </a:extLst>
          </p:cNvPr>
          <p:cNvSpPr/>
          <p:nvPr/>
        </p:nvSpPr>
        <p:spPr bwMode="auto">
          <a:xfrm>
            <a:off x="1274052" y="3162295"/>
            <a:ext cx="1859766" cy="584731"/>
          </a:xfrm>
          <a:prstGeom prst="roundRect">
            <a:avLst>
              <a:gd name="adj" fmla="val 20494"/>
            </a:avLst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400">
                <a:solidFill>
                  <a:schemeClr val="bg1"/>
                </a:solidFill>
                <a:latin typeface="Arial" panose="020B0604020202090204" pitchFamily="34" charset="0"/>
              </a:rPr>
              <a:t>Constraints</a:t>
            </a:r>
            <a:endParaRPr kumimoji="0" lang="en-SG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51EC9BA-B739-426C-A991-59A69591B3E4}"/>
              </a:ext>
            </a:extLst>
          </p:cNvPr>
          <p:cNvSpPr/>
          <p:nvPr/>
        </p:nvSpPr>
        <p:spPr bwMode="auto">
          <a:xfrm>
            <a:off x="1274052" y="3932798"/>
            <a:ext cx="1859766" cy="584731"/>
          </a:xfrm>
          <a:prstGeom prst="roundRect">
            <a:avLst>
              <a:gd name="adj" fmla="val 20494"/>
            </a:avLst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400">
                <a:solidFill>
                  <a:schemeClr val="bg1"/>
                </a:solidFill>
                <a:latin typeface="Arial" panose="020B0604020202090204" pitchFamily="34" charset="0"/>
              </a:rPr>
              <a:t>Objective</a:t>
            </a:r>
            <a:endParaRPr kumimoji="0" lang="en-SG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B1D05CA-62A6-4188-B43E-006EA28ED01E}"/>
              </a:ext>
            </a:extLst>
          </p:cNvPr>
          <p:cNvSpPr/>
          <p:nvPr/>
        </p:nvSpPr>
        <p:spPr bwMode="auto">
          <a:xfrm>
            <a:off x="3133818" y="2573186"/>
            <a:ext cx="2610035" cy="221942"/>
          </a:xfrm>
          <a:prstGeom prst="rightArrow">
            <a:avLst/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SG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FE201B1-944C-4555-95D3-B629A8E7A649}"/>
              </a:ext>
            </a:extLst>
          </p:cNvPr>
          <p:cNvSpPr/>
          <p:nvPr/>
        </p:nvSpPr>
        <p:spPr bwMode="auto">
          <a:xfrm>
            <a:off x="5743853" y="2415321"/>
            <a:ext cx="1859766" cy="584731"/>
          </a:xfrm>
          <a:prstGeom prst="roundRect">
            <a:avLst>
              <a:gd name="adj" fmla="val 20494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400">
                <a:latin typeface="Arial" panose="020B0604020202090204" pitchFamily="34" charset="0"/>
              </a:rPr>
              <a:t>Solution</a:t>
            </a:r>
            <a:endParaRPr kumimoji="0" lang="en-SG" sz="1400" b="0" i="0" u="none" strike="noStrike" cap="none" normalizeH="0" baseline="0">
              <a:ln>
                <a:noFill/>
              </a:ln>
              <a:effectLst/>
              <a:latin typeface="Arial" panose="020B0604020202090204" pitchFamily="34" charset="0"/>
            </a:endParaRPr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20C62660-6E4E-4185-A269-82A4A828ADC6}"/>
              </a:ext>
            </a:extLst>
          </p:cNvPr>
          <p:cNvSpPr/>
          <p:nvPr/>
        </p:nvSpPr>
        <p:spPr bwMode="auto">
          <a:xfrm rot="5400000" flipH="1">
            <a:off x="3422342" y="2419164"/>
            <a:ext cx="781235" cy="1358284"/>
          </a:xfrm>
          <a:prstGeom prst="bentArrow">
            <a:avLst>
              <a:gd name="adj1" fmla="val 14473"/>
              <a:gd name="adj2" fmla="val 15526"/>
              <a:gd name="adj3" fmla="val 17631"/>
              <a:gd name="adj4" fmla="val 43750"/>
            </a:avLst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SG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1" name="Arrow: Bent 20">
            <a:extLst>
              <a:ext uri="{FF2B5EF4-FFF2-40B4-BE49-F238E27FC236}">
                <a16:creationId xmlns:a16="http://schemas.microsoft.com/office/drawing/2014/main" id="{961AFFCD-3F6E-4F1E-8C4E-342D4BB1A437}"/>
              </a:ext>
            </a:extLst>
          </p:cNvPr>
          <p:cNvSpPr/>
          <p:nvPr/>
        </p:nvSpPr>
        <p:spPr bwMode="auto">
          <a:xfrm rot="5400000" flipH="1">
            <a:off x="3395708" y="2422266"/>
            <a:ext cx="1562471" cy="2086252"/>
          </a:xfrm>
          <a:prstGeom prst="bentArrow">
            <a:avLst>
              <a:gd name="adj1" fmla="val 7655"/>
              <a:gd name="adj2" fmla="val 8708"/>
              <a:gd name="adj3" fmla="val 11949"/>
              <a:gd name="adj4" fmla="val 43750"/>
            </a:avLst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SG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DFA47A7-45F8-4913-8526-80E4EA806FE7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6415146" y="3135368"/>
            <a:ext cx="672975" cy="707112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980F9B0-2742-4E2A-8D94-EA70AFA641ED}"/>
              </a:ext>
            </a:extLst>
          </p:cNvPr>
          <p:cNvSpPr/>
          <p:nvPr/>
        </p:nvSpPr>
        <p:spPr bwMode="auto">
          <a:xfrm>
            <a:off x="5606143" y="3977796"/>
            <a:ext cx="2263805" cy="315899"/>
          </a:xfrm>
          <a:prstGeom prst="roundRect">
            <a:avLst>
              <a:gd name="adj" fmla="val 20494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400">
                <a:latin typeface="Arial" panose="020B0604020202090204" pitchFamily="34" charset="0"/>
              </a:rPr>
              <a:t>stop after 1000 seconds</a:t>
            </a:r>
            <a:endParaRPr kumimoji="0" lang="en-SG" sz="1400" b="0" i="0" u="none" strike="noStrike" cap="none" normalizeH="0" baseline="0">
              <a:ln>
                <a:noFill/>
              </a:ln>
              <a:effectLst/>
              <a:latin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3764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40">
            <a:extLst>
              <a:ext uri="{FF2B5EF4-FFF2-40B4-BE49-F238E27FC236}">
                <a16:creationId xmlns:a16="http://schemas.microsoft.com/office/drawing/2014/main" id="{9DAF1948-67EF-4B49-9BEC-2E6ABDE98689}"/>
              </a:ext>
            </a:extLst>
          </p:cNvPr>
          <p:cNvSpPr/>
          <p:nvPr/>
        </p:nvSpPr>
        <p:spPr>
          <a:xfrm>
            <a:off x="491300" y="2857551"/>
            <a:ext cx="6490525" cy="996830"/>
          </a:xfrm>
          <a:prstGeom prst="roundRect">
            <a:avLst>
              <a:gd name="adj" fmla="val 50000"/>
            </a:avLst>
          </a:prstGeom>
          <a:noFill/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896352-E716-4202-A85E-EE9F82A0074C}"/>
              </a:ext>
            </a:extLst>
          </p:cNvPr>
          <p:cNvSpPr txBox="1"/>
          <p:nvPr/>
        </p:nvSpPr>
        <p:spPr>
          <a:xfrm>
            <a:off x="866936" y="3063578"/>
            <a:ext cx="2638864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b="1">
                <a:solidFill>
                  <a:srgbClr val="CC9900"/>
                </a:solidFill>
                <a:latin typeface="+mn-lt"/>
                <a:ea typeface="MS PGothic"/>
              </a:rPr>
              <a:t>4. RESULTS </a:t>
            </a:r>
            <a:endParaRPr lang="en-SG" sz="3200" b="1">
              <a:solidFill>
                <a:srgbClr val="CC9900"/>
              </a:solidFill>
              <a:latin typeface="+mn-lt"/>
              <a:ea typeface="MS PGothic"/>
            </a:endParaRPr>
          </a:p>
        </p:txBody>
      </p:sp>
    </p:spTree>
    <p:extLst>
      <p:ext uri="{BB962C8B-B14F-4D97-AF65-F5344CB8AC3E}">
        <p14:creationId xmlns:p14="http://schemas.microsoft.com/office/powerpoint/2010/main" val="25000827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91624"/>
            <a:ext cx="8305800" cy="643890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CC9900"/>
                </a:solidFill>
              </a:rPr>
              <a:t>4.Results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473BA12C-B35E-4AEF-AEBD-7D85A8C3A9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7055986"/>
              </p:ext>
            </p:extLst>
          </p:nvPr>
        </p:nvGraphicFramePr>
        <p:xfrm>
          <a:off x="785094" y="4427463"/>
          <a:ext cx="3523080" cy="2097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DED98EF9-1AD6-44C9-8EAA-6D3334EF0E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3037474"/>
              </p:ext>
            </p:extLst>
          </p:nvPr>
        </p:nvGraphicFramePr>
        <p:xfrm>
          <a:off x="5375998" y="4423186"/>
          <a:ext cx="3472440" cy="21013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9FAC5472-F98E-458D-9624-676E01693B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8780245"/>
              </p:ext>
            </p:extLst>
          </p:nvPr>
        </p:nvGraphicFramePr>
        <p:xfrm>
          <a:off x="350986" y="2118455"/>
          <a:ext cx="1936784" cy="15490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688022CF-750A-426E-952D-A02FC3C955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9025532"/>
              </p:ext>
            </p:extLst>
          </p:nvPr>
        </p:nvGraphicFramePr>
        <p:xfrm>
          <a:off x="2417538" y="2118455"/>
          <a:ext cx="2297251" cy="15490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54F0F1B6-6BAD-4840-8758-E0792C7C93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5793248"/>
              </p:ext>
            </p:extLst>
          </p:nvPr>
        </p:nvGraphicFramePr>
        <p:xfrm>
          <a:off x="5144652" y="1728405"/>
          <a:ext cx="3874334" cy="2203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94A8912-E9E2-4AEA-BA91-E05A9BA8A29E}"/>
              </a:ext>
            </a:extLst>
          </p:cNvPr>
          <p:cNvSpPr txBox="1"/>
          <p:nvPr/>
        </p:nvSpPr>
        <p:spPr>
          <a:xfrm>
            <a:off x="3232726" y="972518"/>
            <a:ext cx="3380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>
                <a:latin typeface="+mj-lt"/>
              </a:rPr>
              <a:t>First feasible solution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E0C344-A7BD-4384-931A-2F52954EB19B}"/>
              </a:ext>
            </a:extLst>
          </p:cNvPr>
          <p:cNvSpPr txBox="1"/>
          <p:nvPr/>
        </p:nvSpPr>
        <p:spPr>
          <a:xfrm>
            <a:off x="3482203" y="3983679"/>
            <a:ext cx="2881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>
                <a:latin typeface="+mj-lt"/>
              </a:rPr>
              <a:t>Optimal solution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B194326-66F8-4A12-AF40-748A66CA8937}"/>
              </a:ext>
            </a:extLst>
          </p:cNvPr>
          <p:cNvCxnSpPr>
            <a:cxnSpLocks/>
          </p:cNvCxnSpPr>
          <p:nvPr/>
        </p:nvCxnSpPr>
        <p:spPr bwMode="auto">
          <a:xfrm>
            <a:off x="4922982" y="1605823"/>
            <a:ext cx="1" cy="206957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1C5378-D028-4C06-9F17-55BB05A22F23}"/>
              </a:ext>
            </a:extLst>
          </p:cNvPr>
          <p:cNvCxnSpPr>
            <a:cxnSpLocks/>
          </p:cNvCxnSpPr>
          <p:nvPr/>
        </p:nvCxnSpPr>
        <p:spPr bwMode="auto">
          <a:xfrm>
            <a:off x="4922982" y="4556647"/>
            <a:ext cx="1" cy="183283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5389402-51D9-4FFE-8AB7-4A653A42EABF}"/>
              </a:ext>
            </a:extLst>
          </p:cNvPr>
          <p:cNvSpPr txBox="1"/>
          <p:nvPr/>
        </p:nvSpPr>
        <p:spPr>
          <a:xfrm>
            <a:off x="1813922" y="1391599"/>
            <a:ext cx="947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+mj-lt"/>
              </a:rPr>
              <a:t>Runtime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35845E-2DAE-4138-B5D0-1C1769855233}"/>
              </a:ext>
            </a:extLst>
          </p:cNvPr>
          <p:cNvSpPr txBox="1"/>
          <p:nvPr/>
        </p:nvSpPr>
        <p:spPr>
          <a:xfrm>
            <a:off x="6562285" y="1391599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+mj-lt"/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4275010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5307-0DE1-4027-BAF6-BBB328608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MIP approach 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A9803A-43B1-4565-8FAD-E4E07B2F6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03412"/>
            <a:ext cx="85344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003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91144-50C3-4C35-B708-458DB8970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Validation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10F146-AC2E-4B87-8507-38C258F21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893" y="3194545"/>
            <a:ext cx="6443614" cy="2878825"/>
          </a:xfrm>
          <a:prstGeom prst="rect">
            <a:avLst/>
          </a:prstGeom>
        </p:spPr>
      </p:pic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4687AE15-4E89-EB24-B9F5-35D5D3519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675" y="1191110"/>
            <a:ext cx="2743200" cy="1754728"/>
          </a:xfrm>
          <a:prstGeom prst="rect">
            <a:avLst/>
          </a:prstGeom>
        </p:spPr>
      </p:pic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771CAC9-2682-28B2-CC8D-6866CC9CD5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389" y="1297780"/>
            <a:ext cx="3502563" cy="1644219"/>
          </a:xfrm>
          <a:prstGeom prst="rect">
            <a:avLst/>
          </a:prstGeom>
        </p:spPr>
      </p:pic>
      <p:pic>
        <p:nvPicPr>
          <p:cNvPr id="5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512DD774-4C76-F1A4-99C8-95635870B4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4087" y="687029"/>
            <a:ext cx="170497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1164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A6D7D-D135-4547-A544-E4701E54A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Validation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724D943-684C-4318-96B2-E77AC20426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5528187"/>
              </p:ext>
            </p:extLst>
          </p:nvPr>
        </p:nvGraphicFramePr>
        <p:xfrm>
          <a:off x="480588" y="3428999"/>
          <a:ext cx="3874129" cy="26820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6DDC193-B185-4546-817A-F0061EF9CA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2333280"/>
              </p:ext>
            </p:extLst>
          </p:nvPr>
        </p:nvGraphicFramePr>
        <p:xfrm>
          <a:off x="4643673" y="3428998"/>
          <a:ext cx="3874129" cy="26820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0AD38F42-97A8-A3AE-A2C0-56F469511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929" y="893100"/>
            <a:ext cx="7410120" cy="249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6048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91624"/>
            <a:ext cx="8305800" cy="643890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CC9900"/>
                </a:solidFill>
                <a:ea typeface="MS PGothic"/>
              </a:rPr>
              <a:t>5. Demo 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143000"/>
            <a:ext cx="8458200" cy="1175662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/>
                <a:hlinkClick r:id="rId3"/>
              </a:rPr>
              <a:t>Colab: MIP</a:t>
            </a:r>
            <a:endParaRPr lang="en-US" altLang="en-US">
              <a:ea typeface="MS PGothic"/>
            </a:endParaRPr>
          </a:p>
          <a:p>
            <a:pPr eaLnBrk="1" hangingPunct="1"/>
            <a:r>
              <a:rPr lang="en-US" altLang="en-US">
                <a:ea typeface="MS PGothic"/>
                <a:hlinkClick r:id="rId4"/>
              </a:rPr>
              <a:t>Colab: CP</a:t>
            </a:r>
            <a:endParaRPr lang="en-US" altLang="en-US">
              <a:solidFill>
                <a:srgbClr val="FF0000"/>
              </a:solidFill>
              <a:ea typeface="MS PGothic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19911" y="2378207"/>
            <a:ext cx="8305800" cy="2103038"/>
          </a:xfrm>
        </p:spPr>
        <p:txBody>
          <a:bodyPr/>
          <a:lstStyle/>
          <a:p>
            <a:pPr algn="ctr" eaLnBrk="1" hangingPunct="1"/>
            <a:r>
              <a:rPr lang="en-US" altLang="en-US">
                <a:solidFill>
                  <a:srgbClr val="CC9900"/>
                </a:solidFill>
                <a:ea typeface="MS PGothic"/>
              </a:rPr>
              <a:t>Q&amp;A</a:t>
            </a:r>
            <a:endParaRPr lang="zh-CN" altLang="en-US"/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143000"/>
            <a:ext cx="8458200" cy="1175662"/>
          </a:xfrm>
        </p:spPr>
        <p:txBody>
          <a:bodyPr/>
          <a:lstStyle/>
          <a:p>
            <a:pPr eaLnBrk="1" hangingPunct="1"/>
            <a:endParaRPr lang="en-US" altLang="en-US">
              <a:ea typeface="MS PGothic"/>
            </a:endParaRPr>
          </a:p>
          <a:p>
            <a:pPr eaLnBrk="1" hangingPunct="1"/>
            <a:endParaRPr lang="en-US" altLang="en-US">
              <a:solidFill>
                <a:srgbClr val="000000"/>
              </a:solidFill>
              <a:ea typeface="MS PGothic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3125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ext Box 4" descr="Stationery"/>
          <p:cNvSpPr txBox="1">
            <a:spLocks noChangeArrowheads="1"/>
          </p:cNvSpPr>
          <p:nvPr/>
        </p:nvSpPr>
        <p:spPr bwMode="auto">
          <a:xfrm>
            <a:off x="6096000" y="609600"/>
            <a:ext cx="247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defRPr/>
            </a:pPr>
            <a:r>
              <a:rPr lang="en-US" altLang="en-US" sz="1800" b="0">
                <a:solidFill>
                  <a:srgbClr val="000000"/>
                </a:solidFill>
                <a:ea typeface="+mn-ea"/>
              </a:rPr>
              <a:t> </a:t>
            </a:r>
          </a:p>
        </p:txBody>
      </p:sp>
      <p:sp>
        <p:nvSpPr>
          <p:cNvPr id="6149" name="Text Box 5" descr="Stationery"/>
          <p:cNvSpPr txBox="1">
            <a:spLocks noChangeArrowheads="1"/>
          </p:cNvSpPr>
          <p:nvPr/>
        </p:nvSpPr>
        <p:spPr bwMode="auto">
          <a:xfrm>
            <a:off x="4287363" y="3443779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defRPr/>
            </a:pPr>
            <a:endParaRPr lang="en-SG" altLang="en-US" sz="1800">
              <a:solidFill>
                <a:srgbClr val="000000"/>
              </a:solidFill>
              <a:ea typeface="+mn-ea"/>
            </a:endParaRPr>
          </a:p>
        </p:txBody>
      </p:sp>
      <p:sp>
        <p:nvSpPr>
          <p:cNvPr id="26629" name="Title 6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522970" cy="498475"/>
          </a:xfrm>
        </p:spPr>
        <p:txBody>
          <a:bodyPr/>
          <a:lstStyle/>
          <a:p>
            <a:r>
              <a:rPr lang="en-US" altLang="en-US" sz="3600">
                <a:ea typeface="MS PGothic"/>
              </a:rPr>
              <a:t>1.Introduction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9360EB-7A19-4F8A-97B3-A5DCED6C6B63}"/>
              </a:ext>
            </a:extLst>
          </p:cNvPr>
          <p:cNvSpPr txBox="1"/>
          <p:nvPr/>
        </p:nvSpPr>
        <p:spPr>
          <a:xfrm>
            <a:off x="5659750" y="6444734"/>
            <a:ext cx="370897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SG" sz="1800">
                <a:latin typeface="Arial"/>
                <a:ea typeface="MS PGothic"/>
                <a:cs typeface="Arial"/>
                <a:hlinkClick r:id="rId3"/>
              </a:rPr>
              <a:t>https://www.itc2019.org/home</a:t>
            </a:r>
            <a:endParaRPr lang="en-SG" sz="1800">
              <a:latin typeface="Arial"/>
              <a:ea typeface="MS PGothic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4B99C2-B6FE-B648-BD59-DE40CCB2C4B4}"/>
              </a:ext>
            </a:extLst>
          </p:cNvPr>
          <p:cNvSpPr txBox="1"/>
          <p:nvPr/>
        </p:nvSpPr>
        <p:spPr>
          <a:xfrm>
            <a:off x="789522" y="1521973"/>
            <a:ext cx="7385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>
                <a:latin typeface="+mn-lt"/>
              </a:rPr>
              <a:t>ITC 2019: International Timetabling Competition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55282C8-5C9C-4643-8A9F-201619C6523B}"/>
              </a:ext>
            </a:extLst>
          </p:cNvPr>
          <p:cNvGrpSpPr/>
          <p:nvPr/>
        </p:nvGrpSpPr>
        <p:grpSpPr>
          <a:xfrm>
            <a:off x="4082091" y="2377976"/>
            <a:ext cx="1187356" cy="1407891"/>
            <a:chOff x="5097439" y="3933967"/>
            <a:chExt cx="1187356" cy="1407891"/>
          </a:xfrm>
        </p:grpSpPr>
        <p:pic>
          <p:nvPicPr>
            <p:cNvPr id="34" name="Picture 14" descr="Icon&#10;&#10;Description automatically generated">
              <a:extLst>
                <a:ext uri="{FF2B5EF4-FFF2-40B4-BE49-F238E27FC236}">
                  <a16:creationId xmlns:a16="http://schemas.microsoft.com/office/drawing/2014/main" id="{9F032B5C-D47E-E44D-AE5F-72037B160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97439" y="3933967"/>
              <a:ext cx="1187356" cy="1160061"/>
            </a:xfrm>
            <a:prstGeom prst="rect">
              <a:avLst/>
            </a:prstGeom>
          </p:spPr>
        </p:pic>
        <p:sp>
          <p:nvSpPr>
            <p:cNvPr id="35" name="Rectangle: Rounded Corners 18">
              <a:extLst>
                <a:ext uri="{FF2B5EF4-FFF2-40B4-BE49-F238E27FC236}">
                  <a16:creationId xmlns:a16="http://schemas.microsoft.com/office/drawing/2014/main" id="{84A67789-5B19-BC44-9E61-BB24714052C9}"/>
                </a:ext>
              </a:extLst>
            </p:cNvPr>
            <p:cNvSpPr/>
            <p:nvPr/>
          </p:nvSpPr>
          <p:spPr bwMode="auto">
            <a:xfrm>
              <a:off x="5114678" y="5061472"/>
              <a:ext cx="1096286" cy="280386"/>
            </a:xfrm>
            <a:prstGeom prst="roundRect">
              <a:avLst>
                <a:gd name="adj" fmla="val 20494"/>
              </a:avLst>
            </a:prstGeom>
            <a:solidFill>
              <a:srgbClr val="CC99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2075" tIns="46038" rIns="92075" bIns="46038" numCol="1" rtlCol="0" anchor="ctr" anchorCtr="0" compatLnSpc="1">
              <a:no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Arial"/>
                  <a:ea typeface="MS PGothic"/>
                  <a:cs typeface="Arial"/>
                </a:rPr>
                <a:t>courses</a:t>
              </a:r>
              <a:endParaRPr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/>
                <a:ea typeface="MS PGothic"/>
                <a:cs typeface="Arial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EF1DE2B-4B7F-2241-96A6-F269023C9BA7}"/>
              </a:ext>
            </a:extLst>
          </p:cNvPr>
          <p:cNvGrpSpPr/>
          <p:nvPr/>
        </p:nvGrpSpPr>
        <p:grpSpPr>
          <a:xfrm>
            <a:off x="6037744" y="2371151"/>
            <a:ext cx="1096286" cy="1414716"/>
            <a:chOff x="3006101" y="3927142"/>
            <a:chExt cx="1096286" cy="1414716"/>
          </a:xfrm>
        </p:grpSpPr>
        <p:sp>
          <p:nvSpPr>
            <p:cNvPr id="37" name="Rectangle: Rounded Corners 10">
              <a:extLst>
                <a:ext uri="{FF2B5EF4-FFF2-40B4-BE49-F238E27FC236}">
                  <a16:creationId xmlns:a16="http://schemas.microsoft.com/office/drawing/2014/main" id="{C8B39957-6199-4C4C-9E98-E2C52594A3F2}"/>
                </a:ext>
              </a:extLst>
            </p:cNvPr>
            <p:cNvSpPr/>
            <p:nvPr/>
          </p:nvSpPr>
          <p:spPr bwMode="auto">
            <a:xfrm>
              <a:off x="3006101" y="5061472"/>
              <a:ext cx="1096286" cy="280386"/>
            </a:xfrm>
            <a:prstGeom prst="roundRect">
              <a:avLst>
                <a:gd name="adj" fmla="val 20494"/>
              </a:avLst>
            </a:prstGeom>
            <a:solidFill>
              <a:srgbClr val="CC99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2075" tIns="46038" rIns="92075" bIns="46038" numCol="1" rtlCol="0" anchor="ctr" anchorCtr="0" compatLnSpc="1"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1400">
                  <a:solidFill>
                    <a:schemeClr val="bg1"/>
                  </a:solidFill>
                  <a:latin typeface="Arial"/>
                  <a:ea typeface="MS PGothic"/>
                  <a:cs typeface="Arial"/>
                </a:rPr>
                <a:t>students</a:t>
              </a:r>
              <a:endParaRPr kumimoji="0" lang="en-SG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/>
                <a:ea typeface="MS PGothic"/>
                <a:cs typeface="Arial"/>
              </a:endParaRPr>
            </a:p>
          </p:txBody>
        </p:sp>
        <p:pic>
          <p:nvPicPr>
            <p:cNvPr id="38" name="Picture 17" descr="A picture containing table, console table&#10;&#10;Description automatically generated">
              <a:extLst>
                <a:ext uri="{FF2B5EF4-FFF2-40B4-BE49-F238E27FC236}">
                  <a16:creationId xmlns:a16="http://schemas.microsoft.com/office/drawing/2014/main" id="{57E7B4B9-23B3-4B4C-B136-228908A57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09331" y="3927142"/>
              <a:ext cx="1078175" cy="1057704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3949256-C411-2647-8C32-DBA93131278D}"/>
              </a:ext>
            </a:extLst>
          </p:cNvPr>
          <p:cNvSpPr txBox="1"/>
          <p:nvPr/>
        </p:nvSpPr>
        <p:spPr>
          <a:xfrm>
            <a:off x="918201" y="4317389"/>
            <a:ext cx="7503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/>
                <a:ea typeface="MS PGothic"/>
                <a:cs typeface="Arial"/>
              </a:rPr>
              <a:t>Goal:  To find a proper time, a room and students 		for all the classes</a:t>
            </a:r>
            <a:endParaRPr lang="en-US"/>
          </a:p>
        </p:txBody>
      </p:sp>
      <p:pic>
        <p:nvPicPr>
          <p:cNvPr id="3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210711D2-E9D6-FE20-CEE5-98A2B31726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5612" y="2776357"/>
            <a:ext cx="1704975" cy="5048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ext Box 4" descr="Stationery"/>
          <p:cNvSpPr txBox="1">
            <a:spLocks noChangeArrowheads="1"/>
          </p:cNvSpPr>
          <p:nvPr/>
        </p:nvSpPr>
        <p:spPr bwMode="auto">
          <a:xfrm>
            <a:off x="6096000" y="609600"/>
            <a:ext cx="247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defRPr/>
            </a:pPr>
            <a:r>
              <a:rPr lang="en-US" altLang="en-US" sz="1800" b="0">
                <a:solidFill>
                  <a:srgbClr val="000000"/>
                </a:solidFill>
                <a:ea typeface="+mn-ea"/>
              </a:rPr>
              <a:t> </a:t>
            </a:r>
          </a:p>
        </p:txBody>
      </p:sp>
      <p:sp>
        <p:nvSpPr>
          <p:cNvPr id="26629" name="Title 6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522970" cy="498475"/>
          </a:xfrm>
        </p:spPr>
        <p:txBody>
          <a:bodyPr/>
          <a:lstStyle/>
          <a:p>
            <a:r>
              <a:rPr lang="en-US" altLang="en-US" sz="3600">
                <a:ea typeface="MS PGothic"/>
              </a:rPr>
              <a:t>1.Introduction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9360EB-7A19-4F8A-97B3-A5DCED6C6B63}"/>
              </a:ext>
            </a:extLst>
          </p:cNvPr>
          <p:cNvSpPr txBox="1"/>
          <p:nvPr/>
        </p:nvSpPr>
        <p:spPr>
          <a:xfrm>
            <a:off x="5659750" y="6444734"/>
            <a:ext cx="370897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SG" sz="1800">
                <a:latin typeface="Arial"/>
                <a:ea typeface="MS PGothic"/>
                <a:cs typeface="Arial"/>
                <a:hlinkClick r:id="rId3"/>
              </a:rPr>
              <a:t>https://www.itc2019.org/home</a:t>
            </a:r>
            <a:endParaRPr lang="en-SG" sz="1800">
              <a:latin typeface="Arial"/>
              <a:ea typeface="MS PGothic"/>
              <a:cs typeface="Arial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B5CB5C3-6F3C-9E4D-88DD-2ABB6CDDE6F2}"/>
              </a:ext>
            </a:extLst>
          </p:cNvPr>
          <p:cNvGrpSpPr/>
          <p:nvPr/>
        </p:nvGrpSpPr>
        <p:grpSpPr>
          <a:xfrm>
            <a:off x="1417256" y="1994393"/>
            <a:ext cx="6461550" cy="4167478"/>
            <a:chOff x="976989" y="1998574"/>
            <a:chExt cx="6461550" cy="4167478"/>
          </a:xfrm>
        </p:grpSpPr>
        <p:sp>
          <p:nvSpPr>
            <p:cNvPr id="6149" name="Text Box 5" descr="Stationery"/>
            <p:cNvSpPr txBox="1">
              <a:spLocks noChangeArrowheads="1"/>
            </p:cNvSpPr>
            <p:nvPr/>
          </p:nvSpPr>
          <p:spPr bwMode="auto">
            <a:xfrm>
              <a:off x="1889125" y="3846513"/>
              <a:ext cx="184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9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9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9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9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90204" pitchFamily="34" charset="0"/>
                </a:defRPr>
              </a:lvl9pPr>
            </a:lstStyle>
            <a:p>
              <a:pPr>
                <a:defRPr/>
              </a:pPr>
              <a:endParaRPr lang="en-SG" altLang="en-US" sz="1800">
                <a:solidFill>
                  <a:srgbClr val="000000"/>
                </a:solidFill>
                <a:ea typeface="+mn-ea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8FE7DB-C4FB-0146-8262-F1A7F02B166F}"/>
                </a:ext>
              </a:extLst>
            </p:cNvPr>
            <p:cNvGrpSpPr/>
            <p:nvPr/>
          </p:nvGrpSpPr>
          <p:grpSpPr>
            <a:xfrm>
              <a:off x="976989" y="2100074"/>
              <a:ext cx="1096286" cy="1328926"/>
              <a:chOff x="972584" y="4012932"/>
              <a:chExt cx="1096286" cy="1328926"/>
            </a:xfrm>
          </p:grpSpPr>
          <p:pic>
            <p:nvPicPr>
              <p:cNvPr id="9" name="Picture 8" descr="A picture containing dark, night&#10;&#10;Description automatically generated">
                <a:extLst>
                  <a:ext uri="{FF2B5EF4-FFF2-40B4-BE49-F238E27FC236}">
                    <a16:creationId xmlns:a16="http://schemas.microsoft.com/office/drawing/2014/main" id="{08606F0D-78C3-614D-8473-3D9001C5F3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38650" y="4012932"/>
                <a:ext cx="952646" cy="959470"/>
              </a:xfrm>
              <a:prstGeom prst="rect">
                <a:avLst/>
              </a:prstGeom>
            </p:spPr>
          </p:pic>
          <p:sp>
            <p:nvSpPr>
              <p:cNvPr id="11" name="Rectangle: Rounded Corners 15">
                <a:extLst>
                  <a:ext uri="{FF2B5EF4-FFF2-40B4-BE49-F238E27FC236}">
                    <a16:creationId xmlns:a16="http://schemas.microsoft.com/office/drawing/2014/main" id="{F53F8EF7-AD3D-0A46-B990-639D1B3D0ADE}"/>
                  </a:ext>
                </a:extLst>
              </p:cNvPr>
              <p:cNvSpPr/>
              <p:nvPr/>
            </p:nvSpPr>
            <p:spPr bwMode="auto">
              <a:xfrm>
                <a:off x="972584" y="5061472"/>
                <a:ext cx="1096286" cy="280386"/>
              </a:xfrm>
              <a:prstGeom prst="roundRect">
                <a:avLst>
                  <a:gd name="adj" fmla="val 20494"/>
                </a:avLst>
              </a:prstGeom>
              <a:solidFill>
                <a:srgbClr val="CC99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2075" tIns="46038" rIns="92075" bIns="46038" numCol="1" rtlCol="0" anchor="ctr" anchorCtr="0" compatLnSpc="1">
                <a:noAutofit/>
              </a:bodyPr>
              <a:lstStyle/>
              <a:p>
                <a:pPr algn="ctr"/>
                <a:r>
                  <a:rPr lang="en-US" sz="1400">
                    <a:solidFill>
                      <a:schemeClr val="bg1"/>
                    </a:solidFill>
                    <a:latin typeface="Arial"/>
                    <a:ea typeface="MS PGothic"/>
                    <a:cs typeface="Arial"/>
                  </a:rPr>
                  <a:t>rooms</a:t>
                </a:r>
                <a:endParaRPr kumimoji="0" lang="en-SG" sz="1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/>
                  <a:ea typeface="MS PGothic"/>
                  <a:cs typeface="Arial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45C257C-C3EB-F34E-A81C-9D0690543E1D}"/>
                </a:ext>
              </a:extLst>
            </p:cNvPr>
            <p:cNvGrpSpPr/>
            <p:nvPr/>
          </p:nvGrpSpPr>
          <p:grpSpPr>
            <a:xfrm>
              <a:off x="3768685" y="1998574"/>
              <a:ext cx="1096286" cy="1414716"/>
              <a:chOff x="3006101" y="3927142"/>
              <a:chExt cx="1096286" cy="1414716"/>
            </a:xfrm>
          </p:grpSpPr>
          <p:sp>
            <p:nvSpPr>
              <p:cNvPr id="13" name="Rectangle: Rounded Corners 10">
                <a:extLst>
                  <a:ext uri="{FF2B5EF4-FFF2-40B4-BE49-F238E27FC236}">
                    <a16:creationId xmlns:a16="http://schemas.microsoft.com/office/drawing/2014/main" id="{FA8010BF-E076-BA4B-BCD4-01A6A27CE4A9}"/>
                  </a:ext>
                </a:extLst>
              </p:cNvPr>
              <p:cNvSpPr/>
              <p:nvPr/>
            </p:nvSpPr>
            <p:spPr bwMode="auto">
              <a:xfrm>
                <a:off x="3006101" y="5061472"/>
                <a:ext cx="1096286" cy="280386"/>
              </a:xfrm>
              <a:prstGeom prst="roundRect">
                <a:avLst>
                  <a:gd name="adj" fmla="val 20494"/>
                </a:avLst>
              </a:prstGeom>
              <a:solidFill>
                <a:srgbClr val="CC99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2075" tIns="46038" rIns="92075" bIns="46038" numCol="1" rtlCol="0" anchor="ctr" anchorCtr="0" compatLnSpc="1"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sz="1400">
                    <a:solidFill>
                      <a:schemeClr val="bg1"/>
                    </a:solidFill>
                    <a:latin typeface="Arial"/>
                    <a:ea typeface="MS PGothic"/>
                    <a:cs typeface="Arial"/>
                  </a:rPr>
                  <a:t>students</a:t>
                </a:r>
                <a:endParaRPr kumimoji="0" lang="en-SG" sz="1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/>
                  <a:ea typeface="MS PGothic"/>
                  <a:cs typeface="Arial"/>
                </a:endParaRPr>
              </a:p>
            </p:txBody>
          </p:sp>
          <p:pic>
            <p:nvPicPr>
              <p:cNvPr id="14" name="Picture 17" descr="A picture containing table, console table&#10;&#10;Description automatically generated">
                <a:extLst>
                  <a:ext uri="{FF2B5EF4-FFF2-40B4-BE49-F238E27FC236}">
                    <a16:creationId xmlns:a16="http://schemas.microsoft.com/office/drawing/2014/main" id="{C7D62D1B-D322-9B4A-9AB6-A88324F8D7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09331" y="3927142"/>
                <a:ext cx="1078175" cy="10577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C1C11F0-AAAD-A545-8AD0-8EE32E374C65}"/>
                </a:ext>
              </a:extLst>
            </p:cNvPr>
            <p:cNvGrpSpPr/>
            <p:nvPr/>
          </p:nvGrpSpPr>
          <p:grpSpPr>
            <a:xfrm>
              <a:off x="3774997" y="4758161"/>
              <a:ext cx="1187356" cy="1407891"/>
              <a:chOff x="5097439" y="3933967"/>
              <a:chExt cx="1187356" cy="1407891"/>
            </a:xfrm>
          </p:grpSpPr>
          <p:pic>
            <p:nvPicPr>
              <p:cNvPr id="16" name="Picture 14" descr="Icon&#10;&#10;Description automatically generated">
                <a:extLst>
                  <a:ext uri="{FF2B5EF4-FFF2-40B4-BE49-F238E27FC236}">
                    <a16:creationId xmlns:a16="http://schemas.microsoft.com/office/drawing/2014/main" id="{9EBFC5F5-F811-794C-8FB7-B107463CF4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97439" y="3933967"/>
                <a:ext cx="1187356" cy="1160061"/>
              </a:xfrm>
              <a:prstGeom prst="rect">
                <a:avLst/>
              </a:prstGeom>
            </p:spPr>
          </p:pic>
          <p:sp>
            <p:nvSpPr>
              <p:cNvPr id="17" name="Rectangle: Rounded Corners 18">
                <a:extLst>
                  <a:ext uri="{FF2B5EF4-FFF2-40B4-BE49-F238E27FC236}">
                    <a16:creationId xmlns:a16="http://schemas.microsoft.com/office/drawing/2014/main" id="{CC7B92A2-B288-444E-93AC-833EFD90D920}"/>
                  </a:ext>
                </a:extLst>
              </p:cNvPr>
              <p:cNvSpPr/>
              <p:nvPr/>
            </p:nvSpPr>
            <p:spPr bwMode="auto">
              <a:xfrm>
                <a:off x="5114678" y="5061472"/>
                <a:ext cx="1096286" cy="280386"/>
              </a:xfrm>
              <a:prstGeom prst="roundRect">
                <a:avLst>
                  <a:gd name="adj" fmla="val 20494"/>
                </a:avLst>
              </a:prstGeom>
              <a:solidFill>
                <a:srgbClr val="CC99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2075" tIns="46038" rIns="92075" bIns="46038" numCol="1" rtlCol="0" anchor="ctr" anchorCtr="0" compatLnSpc="1">
                <a:noAutofit/>
              </a:bodyPr>
              <a:lstStyle/>
              <a:p>
                <a:pPr algn="ctr"/>
                <a:r>
                  <a:rPr lang="en-US" sz="1400">
                    <a:solidFill>
                      <a:schemeClr val="bg1"/>
                    </a:solidFill>
                    <a:latin typeface="Arial"/>
                    <a:ea typeface="MS PGothic"/>
                    <a:cs typeface="Arial"/>
                  </a:rPr>
                  <a:t>courses</a:t>
                </a:r>
                <a:endParaRPr lang="en-US" sz="1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/>
                  <a:ea typeface="MS PGothic"/>
                  <a:cs typeface="Arial"/>
                </a:endParaRP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D94AEEE-35A6-594B-8E14-B66F359A4364}"/>
                </a:ext>
              </a:extLst>
            </p:cNvPr>
            <p:cNvGrpSpPr/>
            <p:nvPr/>
          </p:nvGrpSpPr>
          <p:grpSpPr>
            <a:xfrm>
              <a:off x="6342253" y="2115414"/>
              <a:ext cx="1096286" cy="1307572"/>
              <a:chOff x="6862379" y="3032671"/>
              <a:chExt cx="1096286" cy="1307572"/>
            </a:xfrm>
          </p:grpSpPr>
          <p:pic>
            <p:nvPicPr>
              <p:cNvPr id="19" name="Picture 18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0263D6EC-E1AC-4E48-9D5D-836FE4E5F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07233" y="3032671"/>
                <a:ext cx="928611" cy="944351"/>
              </a:xfrm>
              <a:prstGeom prst="rect">
                <a:avLst/>
              </a:prstGeom>
            </p:spPr>
          </p:pic>
          <p:sp>
            <p:nvSpPr>
              <p:cNvPr id="20" name="Rectangle: Rounded Corners 10">
                <a:extLst>
                  <a:ext uri="{FF2B5EF4-FFF2-40B4-BE49-F238E27FC236}">
                    <a16:creationId xmlns:a16="http://schemas.microsoft.com/office/drawing/2014/main" id="{434BDB7F-2149-E54A-9510-E66E44692216}"/>
                  </a:ext>
                </a:extLst>
              </p:cNvPr>
              <p:cNvSpPr/>
              <p:nvPr/>
            </p:nvSpPr>
            <p:spPr bwMode="auto">
              <a:xfrm>
                <a:off x="6862379" y="4059857"/>
                <a:ext cx="1096286" cy="280386"/>
              </a:xfrm>
              <a:prstGeom prst="roundRect">
                <a:avLst>
                  <a:gd name="adj" fmla="val 20494"/>
                </a:avLst>
              </a:prstGeom>
              <a:solidFill>
                <a:srgbClr val="CC99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2075" tIns="46038" rIns="92075" bIns="46038" numCol="1" rtlCol="0" anchor="ctr" anchorCtr="0" compatLnSpc="1"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sz="14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/>
                    <a:ea typeface="MS PGothic"/>
                    <a:cs typeface="Arial"/>
                  </a:rPr>
                  <a:t>Time</a:t>
                </a:r>
                <a:endParaRPr kumimoji="0" lang="en-SG" sz="1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/>
                  <a:ea typeface="MS PGothic"/>
                  <a:cs typeface="Arial"/>
                </a:endParaRPr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8B73DAD-FEFA-034D-A8B7-B54A1A3819E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553378" y="4209158"/>
              <a:ext cx="2599981" cy="4067"/>
            </a:xfrm>
            <a:prstGeom prst="line">
              <a:avLst/>
            </a:prstGeom>
            <a:solidFill>
              <a:schemeClr val="accent1"/>
            </a:solidFill>
            <a:ln w="19050" cap="rnd" cmpd="sng" algn="ctr">
              <a:solidFill>
                <a:srgbClr val="CC99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F401F0-C9ED-B840-915B-20175FAA82E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64376" y="4211192"/>
              <a:ext cx="2727078" cy="0"/>
            </a:xfrm>
            <a:prstGeom prst="line">
              <a:avLst/>
            </a:prstGeom>
            <a:solidFill>
              <a:schemeClr val="accent1"/>
            </a:solidFill>
            <a:ln w="19050" cap="rnd" cmpd="sng" algn="ctr">
              <a:solidFill>
                <a:srgbClr val="CC99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8C61815-D331-654B-A013-6F0F848932D4}"/>
                </a:ext>
              </a:extLst>
            </p:cNvPr>
            <p:cNvCxnSpPr>
              <a:cxnSpLocks/>
              <a:stCxn id="13" idx="2"/>
              <a:endCxn id="31" idx="4"/>
            </p:cNvCxnSpPr>
            <p:nvPr/>
          </p:nvCxnSpPr>
          <p:spPr bwMode="auto">
            <a:xfrm>
              <a:off x="4316828" y="3413290"/>
              <a:ext cx="0" cy="844476"/>
            </a:xfrm>
            <a:prstGeom prst="line">
              <a:avLst/>
            </a:prstGeom>
            <a:solidFill>
              <a:schemeClr val="accent1"/>
            </a:solidFill>
            <a:ln w="19050" cap="rnd" cmpd="sng" algn="ctr">
              <a:solidFill>
                <a:srgbClr val="CC99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EDFD3E4-A0D8-CC47-B139-2A4E9CEE4EA1}"/>
                </a:ext>
              </a:extLst>
            </p:cNvPr>
            <p:cNvSpPr/>
            <p:nvPr/>
          </p:nvSpPr>
          <p:spPr bwMode="auto">
            <a:xfrm>
              <a:off x="4264981" y="4154072"/>
              <a:ext cx="103694" cy="103694"/>
            </a:xfrm>
            <a:prstGeom prst="ellipse">
              <a:avLst/>
            </a:prstGeom>
            <a:solidFill>
              <a:srgbClr val="CC99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2075" tIns="46038" rIns="92075" bIns="46038" numCol="1" rtlCol="0" anchor="ctr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SG" sz="4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4F93BB5-E093-7E47-A021-FA0669D241B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21000" y="4255127"/>
              <a:ext cx="0" cy="487880"/>
            </a:xfrm>
            <a:prstGeom prst="straightConnector1">
              <a:avLst/>
            </a:prstGeom>
            <a:solidFill>
              <a:schemeClr val="accent1"/>
            </a:solidFill>
            <a:ln w="19050" cap="rnd" cmpd="sng" algn="ctr">
              <a:solidFill>
                <a:srgbClr val="CC9900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18AD779-B8D4-9245-9D34-4A77E9AA89BA}"/>
                </a:ext>
              </a:extLst>
            </p:cNvPr>
            <p:cNvCxnSpPr>
              <a:cxnSpLocks/>
              <a:stCxn id="11" idx="2"/>
            </p:cNvCxnSpPr>
            <p:nvPr/>
          </p:nvCxnSpPr>
          <p:spPr bwMode="auto">
            <a:xfrm>
              <a:off x="1525132" y="3429000"/>
              <a:ext cx="23992" cy="780653"/>
            </a:xfrm>
            <a:prstGeom prst="line">
              <a:avLst/>
            </a:prstGeom>
            <a:solidFill>
              <a:schemeClr val="accent1"/>
            </a:solidFill>
            <a:ln w="19050" cap="rnd" cmpd="sng" algn="ctr">
              <a:solidFill>
                <a:srgbClr val="CC99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D406475-AF3C-3D44-BD56-DCD80B19FB7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906751" y="3422986"/>
              <a:ext cx="0" cy="786172"/>
            </a:xfrm>
            <a:prstGeom prst="line">
              <a:avLst/>
            </a:prstGeom>
            <a:solidFill>
              <a:schemeClr val="accent1"/>
            </a:solidFill>
            <a:ln w="19050" cap="rnd" cmpd="sng" algn="ctr">
              <a:solidFill>
                <a:srgbClr val="CC99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282970D-F518-C846-B334-AC484AB240FE}"/>
              </a:ext>
            </a:extLst>
          </p:cNvPr>
          <p:cNvSpPr txBox="1"/>
          <p:nvPr/>
        </p:nvSpPr>
        <p:spPr>
          <a:xfrm>
            <a:off x="636655" y="937510"/>
            <a:ext cx="69833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/>
                <a:ea typeface="MS PGothic"/>
                <a:cs typeface="Arial"/>
              </a:rPr>
              <a:t>Goal: find a proper time, a room and students 		for all the classes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945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ext Box 4" descr="Stationery"/>
          <p:cNvSpPr txBox="1">
            <a:spLocks noChangeArrowheads="1"/>
          </p:cNvSpPr>
          <p:nvPr/>
        </p:nvSpPr>
        <p:spPr bwMode="auto">
          <a:xfrm>
            <a:off x="6096000" y="609600"/>
            <a:ext cx="247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defRPr/>
            </a:pPr>
            <a:r>
              <a:rPr lang="en-US" altLang="en-US" sz="1800" b="0">
                <a:solidFill>
                  <a:srgbClr val="000000"/>
                </a:solidFill>
                <a:ea typeface="+mn-ea"/>
              </a:rPr>
              <a:t> </a:t>
            </a:r>
          </a:p>
        </p:txBody>
      </p:sp>
      <p:sp>
        <p:nvSpPr>
          <p:cNvPr id="6149" name="Text Box 5" descr="Stationery"/>
          <p:cNvSpPr txBox="1">
            <a:spLocks noChangeArrowheads="1"/>
          </p:cNvSpPr>
          <p:nvPr/>
        </p:nvSpPr>
        <p:spPr bwMode="auto">
          <a:xfrm>
            <a:off x="1889125" y="384651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defRPr/>
            </a:pPr>
            <a:endParaRPr lang="en-SG" altLang="en-US" sz="1800">
              <a:solidFill>
                <a:srgbClr val="000000"/>
              </a:solidFill>
              <a:ea typeface="+mn-ea"/>
            </a:endParaRPr>
          </a:p>
        </p:txBody>
      </p:sp>
      <p:sp>
        <p:nvSpPr>
          <p:cNvPr id="26629" name="Title 6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522970" cy="498475"/>
          </a:xfrm>
        </p:spPr>
        <p:txBody>
          <a:bodyPr/>
          <a:lstStyle/>
          <a:p>
            <a:r>
              <a:rPr lang="en-US" altLang="en-US" sz="3600">
                <a:ea typeface="MS PGothic"/>
              </a:rPr>
              <a:t>1.Introduction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1EE747-3323-456C-8C4F-B774C5003603}"/>
              </a:ext>
            </a:extLst>
          </p:cNvPr>
          <p:cNvSpPr txBox="1"/>
          <p:nvPr/>
        </p:nvSpPr>
        <p:spPr>
          <a:xfrm>
            <a:off x="671975" y="2967331"/>
            <a:ext cx="5703967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>
                <a:latin typeface="Arial"/>
                <a:ea typeface="MS PGothic"/>
                <a:cs typeface="Times New Roman"/>
              </a:rPr>
              <a:t>Model used by us</a:t>
            </a:r>
          </a:p>
          <a:p>
            <a:pPr marL="798830" lvl="1" indent="-342900" algn="just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SG" sz="2000">
                <a:latin typeface="Arial"/>
                <a:ea typeface="MS PGothic"/>
                <a:cs typeface="Times New Roman"/>
              </a:rPr>
              <a:t>Mixed Integer Programming</a:t>
            </a:r>
          </a:p>
          <a:p>
            <a:pPr marL="798830" lvl="1" indent="-342900" algn="just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SG" sz="2000" i="1">
                <a:latin typeface="Arial"/>
                <a:ea typeface="MS PGothic"/>
                <a:cs typeface="Times New Roman"/>
              </a:rPr>
              <a:t>Constraint Programming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C0B3C4-4BBE-834B-95C8-9D0F27653DFA}"/>
              </a:ext>
            </a:extLst>
          </p:cNvPr>
          <p:cNvSpPr txBox="1"/>
          <p:nvPr/>
        </p:nvSpPr>
        <p:spPr>
          <a:xfrm>
            <a:off x="671975" y="1385538"/>
            <a:ext cx="6739017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>
                <a:latin typeface="Arial"/>
                <a:ea typeface="MS PGothic"/>
                <a:cs typeface="Times New Roman"/>
              </a:rPr>
              <a:t>Model used by competition participants </a:t>
            </a:r>
          </a:p>
          <a:p>
            <a:pPr marL="798830" lvl="1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SG" sz="2000">
                <a:latin typeface="Arial"/>
                <a:ea typeface="MS PGothic"/>
                <a:cs typeface="Times New Roman"/>
              </a:rPr>
              <a:t>Mixed Integer Programming</a:t>
            </a:r>
          </a:p>
        </p:txBody>
      </p:sp>
    </p:spTree>
    <p:extLst>
      <p:ext uri="{BB962C8B-B14F-4D97-AF65-F5344CB8AC3E}">
        <p14:creationId xmlns:p14="http://schemas.microsoft.com/office/powerpoint/2010/main" val="2084000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40">
            <a:extLst>
              <a:ext uri="{FF2B5EF4-FFF2-40B4-BE49-F238E27FC236}">
                <a16:creationId xmlns:a16="http://schemas.microsoft.com/office/drawing/2014/main" id="{9DAF1948-67EF-4B49-9BEC-2E6ABDE98689}"/>
              </a:ext>
            </a:extLst>
          </p:cNvPr>
          <p:cNvSpPr/>
          <p:nvPr/>
        </p:nvSpPr>
        <p:spPr>
          <a:xfrm>
            <a:off x="491300" y="2857551"/>
            <a:ext cx="6490525" cy="996830"/>
          </a:xfrm>
          <a:prstGeom prst="roundRect">
            <a:avLst>
              <a:gd name="adj" fmla="val 50000"/>
            </a:avLst>
          </a:prstGeom>
          <a:noFill/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896352-E716-4202-A85E-EE9F82A0074C}"/>
              </a:ext>
            </a:extLst>
          </p:cNvPr>
          <p:cNvSpPr txBox="1"/>
          <p:nvPr/>
        </p:nvSpPr>
        <p:spPr>
          <a:xfrm>
            <a:off x="866936" y="3063578"/>
            <a:ext cx="5129930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b="1">
                <a:solidFill>
                  <a:srgbClr val="CC9900"/>
                </a:solidFill>
                <a:latin typeface="+mn-lt"/>
                <a:ea typeface="MS PGothic"/>
              </a:rPr>
              <a:t>2. PROBLEM DEFINITION</a:t>
            </a:r>
            <a:endParaRPr lang="en-SG" sz="3200" b="1">
              <a:solidFill>
                <a:srgbClr val="CC9900"/>
              </a:solidFill>
              <a:latin typeface="+mn-lt"/>
              <a:ea typeface="MS PGothic"/>
            </a:endParaRPr>
          </a:p>
        </p:txBody>
      </p:sp>
    </p:spTree>
    <p:extLst>
      <p:ext uri="{BB962C8B-B14F-4D97-AF65-F5344CB8AC3E}">
        <p14:creationId xmlns:p14="http://schemas.microsoft.com/office/powerpoint/2010/main" val="2527407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91465"/>
            <a:ext cx="8609330" cy="643890"/>
          </a:xfrm>
        </p:spPr>
        <p:txBody>
          <a:bodyPr wrap="square"/>
          <a:lstStyle/>
          <a:p>
            <a:pPr eaLnBrk="1" hangingPunct="1"/>
            <a:r>
              <a:rPr lang="en-US" altLang="en-US">
                <a:solidFill>
                  <a:srgbClr val="CC9900"/>
                </a:solidFill>
                <a:ea typeface="MS PGothic"/>
              </a:rPr>
              <a:t>2.Problem Definition 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377243" y="1481901"/>
            <a:ext cx="8382000" cy="3539386"/>
          </a:xfrm>
        </p:spPr>
        <p:txBody>
          <a:bodyPr wrap="square"/>
          <a:lstStyle/>
          <a:p>
            <a:pPr marL="0" indent="0" eaLnBrk="1" hangingPunct="1">
              <a:buNone/>
            </a:pPr>
            <a:r>
              <a:rPr lang="en-US" altLang="en-US">
                <a:ea typeface="MS PGothic"/>
              </a:rPr>
              <a:t>2.1 Data</a:t>
            </a:r>
            <a:endParaRPr lang="en-US" altLang="en-GB">
              <a:solidFill>
                <a:srgbClr val="FF0000"/>
              </a:solidFill>
              <a:ea typeface="MS PGothic"/>
              <a:cs typeface="Arial"/>
            </a:endParaRPr>
          </a:p>
          <a:p>
            <a:pPr marL="0" indent="0">
              <a:buNone/>
            </a:pPr>
            <a:endParaRPr lang="en-US">
              <a:cs typeface="+mn-lt"/>
            </a:endParaRPr>
          </a:p>
          <a:p>
            <a:pPr marL="0" indent="0">
              <a:buNone/>
            </a:pPr>
            <a:endParaRPr lang="en-US">
              <a:cs typeface="Arial"/>
            </a:endParaRPr>
          </a:p>
          <a:p>
            <a:pPr marL="0" indent="0">
              <a:buNone/>
            </a:pPr>
            <a:endParaRPr lang="en-US">
              <a:cs typeface="Arial"/>
            </a:endParaRPr>
          </a:p>
          <a:p>
            <a:pPr marL="0" indent="0" eaLnBrk="1" hangingPunct="1">
              <a:buNone/>
            </a:pPr>
            <a:endParaRPr lang="en-US" altLang="en-US">
              <a:cs typeface="Arial"/>
            </a:endParaRPr>
          </a:p>
          <a:p>
            <a:pPr marL="0" indent="0" eaLnBrk="1" hangingPunct="1">
              <a:buNone/>
            </a:pPr>
            <a:endParaRPr lang="en-US" altLang="en-US">
              <a:cs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143D5E1-CF71-54CF-BA6D-A7188991F701}"/>
              </a:ext>
            </a:extLst>
          </p:cNvPr>
          <p:cNvGrpSpPr/>
          <p:nvPr/>
        </p:nvGrpSpPr>
        <p:grpSpPr>
          <a:xfrm>
            <a:off x="1021503" y="3098552"/>
            <a:ext cx="1096286" cy="1328926"/>
            <a:chOff x="972584" y="4012932"/>
            <a:chExt cx="1096286" cy="1328926"/>
          </a:xfrm>
        </p:grpSpPr>
        <p:pic>
          <p:nvPicPr>
            <p:cNvPr id="3" name="Picture 2" descr="A picture containing dark, night&#10;&#10;Description automatically generated">
              <a:extLst>
                <a:ext uri="{FF2B5EF4-FFF2-40B4-BE49-F238E27FC236}">
                  <a16:creationId xmlns:a16="http://schemas.microsoft.com/office/drawing/2014/main" id="{ABE3F28C-0A29-AF80-985E-3A2172E32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8650" y="4012932"/>
              <a:ext cx="952646" cy="959470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1D1858D-A725-9736-1070-88AF4ED2AB13}"/>
                </a:ext>
              </a:extLst>
            </p:cNvPr>
            <p:cNvSpPr/>
            <p:nvPr/>
          </p:nvSpPr>
          <p:spPr bwMode="auto">
            <a:xfrm>
              <a:off x="972584" y="5061472"/>
              <a:ext cx="1096286" cy="280386"/>
            </a:xfrm>
            <a:prstGeom prst="roundRect">
              <a:avLst>
                <a:gd name="adj" fmla="val 20494"/>
              </a:avLst>
            </a:prstGeom>
            <a:solidFill>
              <a:srgbClr val="CC99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2075" tIns="46038" rIns="92075" bIns="46038" numCol="1" rtlCol="0" anchor="ctr" anchorCtr="0" compatLnSpc="1">
              <a:no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Arial"/>
                  <a:ea typeface="MS PGothic"/>
                  <a:cs typeface="Arial"/>
                </a:rPr>
                <a:t>rooms</a:t>
              </a:r>
              <a:endParaRPr kumimoji="0" lang="en-SG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/>
                <a:ea typeface="MS PGothic"/>
                <a:cs typeface="Arial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E839BE9-2B54-ED67-6E4D-AADF71FF9705}"/>
              </a:ext>
            </a:extLst>
          </p:cNvPr>
          <p:cNvGrpSpPr/>
          <p:nvPr/>
        </p:nvGrpSpPr>
        <p:grpSpPr>
          <a:xfrm>
            <a:off x="2971233" y="3019587"/>
            <a:ext cx="1187356" cy="1407891"/>
            <a:chOff x="5097439" y="3933967"/>
            <a:chExt cx="1187356" cy="1407891"/>
          </a:xfrm>
        </p:grpSpPr>
        <p:pic>
          <p:nvPicPr>
            <p:cNvPr id="13" name="Picture 14" descr="Icon&#10;&#10;Description automatically generated">
              <a:extLst>
                <a:ext uri="{FF2B5EF4-FFF2-40B4-BE49-F238E27FC236}">
                  <a16:creationId xmlns:a16="http://schemas.microsoft.com/office/drawing/2014/main" id="{93124775-531E-6029-129E-2418DB208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97439" y="3933967"/>
              <a:ext cx="1187356" cy="1160061"/>
            </a:xfrm>
            <a:prstGeom prst="rect">
              <a:avLst/>
            </a:prstGeom>
          </p:spPr>
        </p:pic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F0E19D2-8C6D-AC12-978F-1B71BE475B69}"/>
                </a:ext>
              </a:extLst>
            </p:cNvPr>
            <p:cNvSpPr/>
            <p:nvPr/>
          </p:nvSpPr>
          <p:spPr bwMode="auto">
            <a:xfrm>
              <a:off x="5114678" y="5061472"/>
              <a:ext cx="1096286" cy="280386"/>
            </a:xfrm>
            <a:prstGeom prst="roundRect">
              <a:avLst>
                <a:gd name="adj" fmla="val 20494"/>
              </a:avLst>
            </a:prstGeom>
            <a:solidFill>
              <a:srgbClr val="CC99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2075" tIns="46038" rIns="92075" bIns="46038" numCol="1" rtlCol="0" anchor="ctr" anchorCtr="0" compatLnSpc="1">
              <a:no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Arial"/>
                  <a:ea typeface="MS PGothic"/>
                  <a:cs typeface="Arial"/>
                </a:rPr>
                <a:t>courses</a:t>
              </a:r>
              <a:endParaRPr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/>
                <a:ea typeface="MS PGothic"/>
                <a:cs typeface="Arial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DFC93A1-BF31-6A3F-1C2C-F34C282DB34C}"/>
              </a:ext>
            </a:extLst>
          </p:cNvPr>
          <p:cNvGrpSpPr/>
          <p:nvPr/>
        </p:nvGrpSpPr>
        <p:grpSpPr>
          <a:xfrm>
            <a:off x="4996253" y="3021762"/>
            <a:ext cx="1096286" cy="1414716"/>
            <a:chOff x="3006101" y="3927142"/>
            <a:chExt cx="1096286" cy="141471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DD5D1E1-E3F4-DACA-ED3C-574928C92668}"/>
                </a:ext>
              </a:extLst>
            </p:cNvPr>
            <p:cNvSpPr/>
            <p:nvPr/>
          </p:nvSpPr>
          <p:spPr bwMode="auto">
            <a:xfrm>
              <a:off x="3006101" y="5061472"/>
              <a:ext cx="1096286" cy="280386"/>
            </a:xfrm>
            <a:prstGeom prst="roundRect">
              <a:avLst>
                <a:gd name="adj" fmla="val 20494"/>
              </a:avLst>
            </a:prstGeom>
            <a:solidFill>
              <a:srgbClr val="CC99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2075" tIns="46038" rIns="92075" bIns="46038" numCol="1" rtlCol="0" anchor="ctr" anchorCtr="0" compatLnSpc="1"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1400">
                  <a:solidFill>
                    <a:schemeClr val="bg1"/>
                  </a:solidFill>
                  <a:latin typeface="Arial"/>
                  <a:ea typeface="MS PGothic"/>
                  <a:cs typeface="Arial"/>
                </a:rPr>
                <a:t>students</a:t>
              </a:r>
              <a:endParaRPr kumimoji="0" lang="en-SG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/>
                <a:ea typeface="MS PGothic"/>
                <a:cs typeface="Arial"/>
              </a:endParaRPr>
            </a:p>
          </p:txBody>
        </p:sp>
        <p:pic>
          <p:nvPicPr>
            <p:cNvPr id="15" name="Picture 17" descr="A picture containing table, console table&#10;&#10;Description automatically generated">
              <a:extLst>
                <a:ext uri="{FF2B5EF4-FFF2-40B4-BE49-F238E27FC236}">
                  <a16:creationId xmlns:a16="http://schemas.microsoft.com/office/drawing/2014/main" id="{04460429-C937-BF18-5567-4E89BD365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09331" y="3927142"/>
              <a:ext cx="1078175" cy="1057704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37858CD-4D27-74E2-994E-FF97248D2F71}"/>
              </a:ext>
            </a:extLst>
          </p:cNvPr>
          <p:cNvGrpSpPr/>
          <p:nvPr/>
        </p:nvGrpSpPr>
        <p:grpSpPr>
          <a:xfrm>
            <a:off x="6839565" y="3012764"/>
            <a:ext cx="1147645" cy="1414713"/>
            <a:chOff x="7199193" y="3927144"/>
            <a:chExt cx="1147645" cy="1414713"/>
          </a:xfrm>
        </p:grpSpPr>
        <p:pic>
          <p:nvPicPr>
            <p:cNvPr id="2" name="Picture 3">
              <a:extLst>
                <a:ext uri="{FF2B5EF4-FFF2-40B4-BE49-F238E27FC236}">
                  <a16:creationId xmlns:a16="http://schemas.microsoft.com/office/drawing/2014/main" id="{384CA28A-788E-7650-7AF8-FB2C56D2A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99193" y="3927144"/>
              <a:ext cx="1125942" cy="1125940"/>
            </a:xfrm>
            <a:prstGeom prst="rect">
              <a:avLst/>
            </a:prstGeom>
          </p:spPr>
        </p:pic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D486AA4-659E-AA8E-C022-34B0A9AD3477}"/>
                </a:ext>
              </a:extLst>
            </p:cNvPr>
            <p:cNvSpPr/>
            <p:nvPr/>
          </p:nvSpPr>
          <p:spPr bwMode="auto">
            <a:xfrm>
              <a:off x="7250552" y="5061471"/>
              <a:ext cx="1096286" cy="280386"/>
            </a:xfrm>
            <a:prstGeom prst="roundRect">
              <a:avLst>
                <a:gd name="adj" fmla="val 20494"/>
              </a:avLst>
            </a:prstGeom>
            <a:solidFill>
              <a:srgbClr val="CC99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2075" tIns="46038" rIns="92075" bIns="46038" numCol="1" rtlCol="0" anchor="ctr" anchorCtr="0" compatLnSpc="1">
              <a:no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Arial"/>
                  <a:ea typeface="MS PGothic"/>
                  <a:cs typeface="Arial"/>
                </a:rPr>
                <a:t>constraints</a:t>
              </a:r>
              <a:endParaRPr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/>
                <a:ea typeface="MS PGothic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26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91465"/>
            <a:ext cx="8609330" cy="643890"/>
          </a:xfrm>
        </p:spPr>
        <p:txBody>
          <a:bodyPr wrap="square"/>
          <a:lstStyle/>
          <a:p>
            <a:pPr eaLnBrk="1" hangingPunct="1"/>
            <a:r>
              <a:rPr lang="en-US" altLang="en-US">
                <a:solidFill>
                  <a:srgbClr val="CC9900"/>
                </a:solidFill>
                <a:ea typeface="MS PGothic"/>
              </a:rPr>
              <a:t>2.Problem Definition 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377243" y="1287887"/>
            <a:ext cx="8382000" cy="1449523"/>
          </a:xfrm>
        </p:spPr>
        <p:txBody>
          <a:bodyPr wrap="square"/>
          <a:lstStyle/>
          <a:p>
            <a:pPr marL="0" indent="0" eaLnBrk="1" hangingPunct="1">
              <a:buNone/>
            </a:pPr>
            <a:r>
              <a:rPr lang="en-US" altLang="en-US">
                <a:ea typeface="MS PGothic"/>
              </a:rPr>
              <a:t>2.1 Data</a:t>
            </a:r>
            <a:endParaRPr lang="en-US" altLang="en-GB">
              <a:solidFill>
                <a:srgbClr val="FF0000"/>
              </a:solidFill>
              <a:ea typeface="MS PGothic"/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US" sz="2800">
                <a:ea typeface="MS PGothic"/>
                <a:cs typeface="+mn-lt"/>
              </a:rPr>
              <a:t>Rooms</a:t>
            </a:r>
            <a:endParaRPr lang="en-US" sz="2800">
              <a:cs typeface="+mn-lt"/>
            </a:endParaRPr>
          </a:p>
          <a:p>
            <a:pPr marL="0" indent="0">
              <a:buNone/>
            </a:pPr>
            <a:endParaRPr lang="en-US">
              <a:cs typeface="Arial"/>
            </a:endParaRPr>
          </a:p>
          <a:p>
            <a:pPr marL="0" indent="0">
              <a:buNone/>
            </a:pPr>
            <a:endParaRPr lang="en-US">
              <a:cs typeface="Arial"/>
            </a:endParaRPr>
          </a:p>
          <a:p>
            <a:pPr marL="0" indent="0">
              <a:buNone/>
            </a:pPr>
            <a:endParaRPr lang="en-US">
              <a:cs typeface="Arial"/>
            </a:endParaRPr>
          </a:p>
          <a:p>
            <a:pPr marL="0" indent="0" eaLnBrk="1" hangingPunct="1">
              <a:buNone/>
            </a:pPr>
            <a:endParaRPr lang="en-US" altLang="en-US">
              <a:cs typeface="Arial"/>
            </a:endParaRPr>
          </a:p>
          <a:p>
            <a:pPr eaLnBrk="1" hangingPunct="1"/>
            <a:endParaRPr lang="en-US" altLang="en-US">
              <a:cs typeface="Arial"/>
            </a:endParaRPr>
          </a:p>
          <a:p>
            <a:pPr eaLnBrk="1" hangingPunct="1"/>
            <a:endParaRPr lang="en-US" altLang="en-US">
              <a:cs typeface="Arial"/>
            </a:endParaRPr>
          </a:p>
          <a:p>
            <a:pPr eaLnBrk="1" hangingPunct="1"/>
            <a:endParaRPr lang="en-US" altLang="en-US">
              <a:cs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547C52-7F18-E5E5-CD04-80B77067CA78}"/>
              </a:ext>
            </a:extLst>
          </p:cNvPr>
          <p:cNvGrpSpPr/>
          <p:nvPr/>
        </p:nvGrpSpPr>
        <p:grpSpPr>
          <a:xfrm>
            <a:off x="882660" y="3061523"/>
            <a:ext cx="1096286" cy="1328926"/>
            <a:chOff x="972584" y="4012932"/>
            <a:chExt cx="1096286" cy="1328926"/>
          </a:xfrm>
        </p:grpSpPr>
        <p:pic>
          <p:nvPicPr>
            <p:cNvPr id="14" name="Picture 13" descr="A picture containing dark, night&#10;&#10;Description automatically generated">
              <a:extLst>
                <a:ext uri="{FF2B5EF4-FFF2-40B4-BE49-F238E27FC236}">
                  <a16:creationId xmlns:a16="http://schemas.microsoft.com/office/drawing/2014/main" id="{0578C0EE-1BD2-662E-458C-C6C2541BA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8650" y="4012932"/>
              <a:ext cx="952646" cy="959470"/>
            </a:xfrm>
            <a:prstGeom prst="rect">
              <a:avLst/>
            </a:prstGeom>
          </p:spPr>
        </p:pic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C0593DA-6BAC-CFF6-48FF-A292FD51D3FC}"/>
                </a:ext>
              </a:extLst>
            </p:cNvPr>
            <p:cNvSpPr/>
            <p:nvPr/>
          </p:nvSpPr>
          <p:spPr bwMode="auto">
            <a:xfrm>
              <a:off x="972584" y="5061472"/>
              <a:ext cx="1096286" cy="280386"/>
            </a:xfrm>
            <a:prstGeom prst="roundRect">
              <a:avLst>
                <a:gd name="adj" fmla="val 20494"/>
              </a:avLst>
            </a:prstGeom>
            <a:solidFill>
              <a:srgbClr val="CC99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2075" tIns="46038" rIns="92075" bIns="46038" numCol="1" rtlCol="0" anchor="ctr" anchorCtr="0" compatLnSpc="1">
              <a:no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Arial"/>
                  <a:ea typeface="MS PGothic"/>
                  <a:cs typeface="Arial"/>
                </a:rPr>
                <a:t>room r</a:t>
              </a:r>
              <a:endParaRPr kumimoji="0" lang="en-SG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/>
                <a:ea typeface="MS PGothic"/>
                <a:cs typeface="Arial"/>
              </a:endParaRPr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5DFE999-4D06-5C9A-C63B-53E3D1803D83}"/>
              </a:ext>
            </a:extLst>
          </p:cNvPr>
          <p:cNvSpPr/>
          <p:nvPr/>
        </p:nvSpPr>
        <p:spPr bwMode="auto">
          <a:xfrm>
            <a:off x="2618200" y="2604260"/>
            <a:ext cx="1457951" cy="273563"/>
          </a:xfrm>
          <a:prstGeom prst="roundRect">
            <a:avLst>
              <a:gd name="adj" fmla="val 20494"/>
            </a:avLst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no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Arial"/>
                <a:ea typeface="MS PGothic"/>
                <a:cs typeface="Arial"/>
              </a:rPr>
              <a:t>capacity</a:t>
            </a:r>
            <a:endParaRPr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/>
              <a:ea typeface="MS PGothic"/>
              <a:cs typeface="Arial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C74446E-13ED-84EB-A42A-51026543A8E1}"/>
              </a:ext>
            </a:extLst>
          </p:cNvPr>
          <p:cNvSpPr/>
          <p:nvPr/>
        </p:nvSpPr>
        <p:spPr bwMode="auto">
          <a:xfrm>
            <a:off x="2618200" y="5808669"/>
            <a:ext cx="1539838" cy="280386"/>
          </a:xfrm>
          <a:prstGeom prst="roundRect">
            <a:avLst>
              <a:gd name="adj" fmla="val 20494"/>
            </a:avLst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2075" tIns="46038" rIns="92075" bIns="46038" numCol="1" rtlCol="0" anchor="ctr" anchorCtr="0" compatLnSpc="1">
            <a:no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Arial"/>
                <a:ea typeface="MS PGothic"/>
                <a:cs typeface="Arial"/>
              </a:rPr>
              <a:t>unavailable</a:t>
            </a:r>
            <a:endParaRPr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/>
              <a:ea typeface="MS PGothic"/>
              <a:cs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7290C2-E70F-8423-2D57-8B08901B8327}"/>
              </a:ext>
            </a:extLst>
          </p:cNvPr>
          <p:cNvSpPr txBox="1"/>
          <p:nvPr/>
        </p:nvSpPr>
        <p:spPr>
          <a:xfrm>
            <a:off x="4171496" y="2552744"/>
            <a:ext cx="45486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800">
                <a:latin typeface="Arial"/>
                <a:ea typeface="MS PGothic"/>
                <a:cs typeface="Times New Roman"/>
              </a:rPr>
              <a:t>The max </a:t>
            </a:r>
            <a:r>
              <a:rPr lang="en-GB" sz="1800" b="1">
                <a:latin typeface="Arial"/>
                <a:ea typeface="MS PGothic"/>
                <a:cs typeface="Times New Roman"/>
              </a:rPr>
              <a:t>students' </a:t>
            </a:r>
            <a:r>
              <a:rPr lang="en-GB" sz="1800">
                <a:latin typeface="Arial"/>
                <a:ea typeface="MS PGothic"/>
                <a:cs typeface="Times New Roman"/>
              </a:rPr>
              <a:t>number in one room</a:t>
            </a:r>
            <a:endParaRPr lang="en-GB" sz="1800">
              <a:latin typeface="Arial"/>
              <a:cs typeface="Times New Roman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228DED-1475-9673-992E-BB3AEDDDBA8B}"/>
              </a:ext>
            </a:extLst>
          </p:cNvPr>
          <p:cNvSpPr txBox="1"/>
          <p:nvPr/>
        </p:nvSpPr>
        <p:spPr>
          <a:xfrm>
            <a:off x="4309831" y="5617297"/>
            <a:ext cx="384864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800">
                <a:latin typeface="Arial"/>
                <a:ea typeface="MS PGothic"/>
                <a:cs typeface="Times New Roman"/>
              </a:rPr>
              <a:t>Some rooms are </a:t>
            </a:r>
            <a:r>
              <a:rPr lang="en-GB" sz="1800" b="1">
                <a:latin typeface="Arial"/>
                <a:ea typeface="MS PGothic"/>
                <a:cs typeface="Times New Roman"/>
              </a:rPr>
              <a:t>not available at some time</a:t>
            </a:r>
            <a:r>
              <a:rPr lang="en-GB" sz="1800">
                <a:latin typeface="Arial"/>
                <a:ea typeface="MS PGothic"/>
                <a:cs typeface="Times New Roman"/>
              </a:rPr>
              <a:t> </a:t>
            </a:r>
            <a:r>
              <a:rPr lang="en-GB" sz="1800" b="1">
                <a:latin typeface="Arial"/>
                <a:ea typeface="MS PGothic"/>
                <a:cs typeface="Times New Roman"/>
              </a:rPr>
              <a:t>slots</a:t>
            </a:r>
            <a:endParaRPr lang="en-GB" sz="1800" b="1">
              <a:latin typeface="Arial"/>
              <a:cs typeface="Times New Roman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1978FB-2F96-4424-8C0E-78084E0C2D03}"/>
              </a:ext>
            </a:extLst>
          </p:cNvPr>
          <p:cNvSpPr/>
          <p:nvPr/>
        </p:nvSpPr>
        <p:spPr bwMode="auto">
          <a:xfrm>
            <a:off x="2326012" y="4209157"/>
            <a:ext cx="103694" cy="103694"/>
          </a:xfrm>
          <a:prstGeom prst="ellipse">
            <a:avLst/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none" lIns="92075" tIns="46038" rIns="92075" bIns="46038" numCol="1" rtlCol="0" anchor="ctr" anchorCtr="0" compatLnSpc="1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SG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FC5770-7FC4-4E2A-8BE4-3101F6978E7B}"/>
              </a:ext>
            </a:extLst>
          </p:cNvPr>
          <p:cNvCxnSpPr>
            <a:cxnSpLocks/>
            <a:stCxn id="3" idx="0"/>
          </p:cNvCxnSpPr>
          <p:nvPr/>
        </p:nvCxnSpPr>
        <p:spPr bwMode="auto">
          <a:xfrm flipV="1">
            <a:off x="2377859" y="2737410"/>
            <a:ext cx="0" cy="1471747"/>
          </a:xfrm>
          <a:prstGeom prst="line">
            <a:avLst/>
          </a:prstGeom>
          <a:solidFill>
            <a:schemeClr val="accent1"/>
          </a:solidFill>
          <a:ln w="19050" cap="rnd" cmpd="sng" algn="ctr">
            <a:solidFill>
              <a:srgbClr val="CC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20F0A6-9975-4B66-8524-78866C1AC478}"/>
              </a:ext>
            </a:extLst>
          </p:cNvPr>
          <p:cNvCxnSpPr>
            <a:cxnSpLocks/>
          </p:cNvCxnSpPr>
          <p:nvPr/>
        </p:nvCxnSpPr>
        <p:spPr bwMode="auto">
          <a:xfrm>
            <a:off x="2377859" y="2737410"/>
            <a:ext cx="253581" cy="0"/>
          </a:xfrm>
          <a:prstGeom prst="line">
            <a:avLst/>
          </a:prstGeom>
          <a:solidFill>
            <a:schemeClr val="accent1"/>
          </a:solidFill>
          <a:ln w="19050" cap="rnd" cmpd="sng" algn="ctr">
            <a:solidFill>
              <a:srgbClr val="CC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A8AB51-D3B1-43AE-B728-F588489A6E7D}"/>
              </a:ext>
            </a:extLst>
          </p:cNvPr>
          <p:cNvCxnSpPr>
            <a:cxnSpLocks/>
            <a:endCxn id="3" idx="4"/>
          </p:cNvCxnSpPr>
          <p:nvPr/>
        </p:nvCxnSpPr>
        <p:spPr bwMode="auto">
          <a:xfrm flipV="1">
            <a:off x="2377859" y="4312851"/>
            <a:ext cx="0" cy="1627611"/>
          </a:xfrm>
          <a:prstGeom prst="line">
            <a:avLst/>
          </a:prstGeom>
          <a:solidFill>
            <a:schemeClr val="accent1"/>
          </a:solidFill>
          <a:ln w="19050" cap="rnd" cmpd="sng" algn="ctr">
            <a:solidFill>
              <a:srgbClr val="CC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3358FAE-4720-43C4-A9F9-47AA619B2A70}"/>
              </a:ext>
            </a:extLst>
          </p:cNvPr>
          <p:cNvCxnSpPr>
            <a:cxnSpLocks/>
          </p:cNvCxnSpPr>
          <p:nvPr/>
        </p:nvCxnSpPr>
        <p:spPr bwMode="auto">
          <a:xfrm>
            <a:off x="2377859" y="5948862"/>
            <a:ext cx="253581" cy="0"/>
          </a:xfrm>
          <a:prstGeom prst="line">
            <a:avLst/>
          </a:prstGeom>
          <a:solidFill>
            <a:schemeClr val="accent1"/>
          </a:solidFill>
          <a:ln w="19050" cap="rnd" cmpd="sng" algn="ctr">
            <a:solidFill>
              <a:srgbClr val="CC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5A2A30-B73B-45BA-946D-CF4102CED470}"/>
              </a:ext>
            </a:extLst>
          </p:cNvPr>
          <p:cNvCxnSpPr>
            <a:cxnSpLocks/>
            <a:endCxn id="3" idx="2"/>
          </p:cNvCxnSpPr>
          <p:nvPr/>
        </p:nvCxnSpPr>
        <p:spPr bwMode="auto">
          <a:xfrm>
            <a:off x="1901372" y="4261004"/>
            <a:ext cx="424640" cy="0"/>
          </a:xfrm>
          <a:prstGeom prst="line">
            <a:avLst/>
          </a:prstGeom>
          <a:solidFill>
            <a:schemeClr val="accent1"/>
          </a:solidFill>
          <a:ln w="19050" cap="rnd" cmpd="sng" algn="ctr">
            <a:solidFill>
              <a:srgbClr val="CC99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072D2CFB-6640-4644-BC75-554ADAC5F7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28829" y="1873307"/>
            <a:ext cx="777902" cy="637624"/>
          </a:xfrm>
          <a:prstGeom prst="rect">
            <a:avLst/>
          </a:prstGeom>
        </p:spPr>
      </p:pic>
      <p:pic>
        <p:nvPicPr>
          <p:cNvPr id="30720" name="Picture 30719">
            <a:extLst>
              <a:ext uri="{FF2B5EF4-FFF2-40B4-BE49-F238E27FC236}">
                <a16:creationId xmlns:a16="http://schemas.microsoft.com/office/drawing/2014/main" id="{C82F4CBA-D7A5-4407-8AFB-3A2D9F97F8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7780" y="3643494"/>
            <a:ext cx="3996946" cy="1938696"/>
          </a:xfrm>
          <a:prstGeom prst="rect">
            <a:avLst/>
          </a:prstGeom>
        </p:spPr>
      </p:pic>
      <p:cxnSp>
        <p:nvCxnSpPr>
          <p:cNvPr id="30724" name="Straight Arrow Connector 30723">
            <a:extLst>
              <a:ext uri="{FF2B5EF4-FFF2-40B4-BE49-F238E27FC236}">
                <a16:creationId xmlns:a16="http://schemas.microsoft.com/office/drawing/2014/main" id="{F56AA388-5967-4051-BC36-39D7CD90EAB7}"/>
              </a:ext>
            </a:extLst>
          </p:cNvPr>
          <p:cNvCxnSpPr/>
          <p:nvPr/>
        </p:nvCxnSpPr>
        <p:spPr bwMode="auto">
          <a:xfrm flipH="1">
            <a:off x="6629321" y="3911243"/>
            <a:ext cx="685405" cy="55137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30726" name="Straight Connector 30725">
            <a:extLst>
              <a:ext uri="{FF2B5EF4-FFF2-40B4-BE49-F238E27FC236}">
                <a16:creationId xmlns:a16="http://schemas.microsoft.com/office/drawing/2014/main" id="{DA6BF0CA-3479-4AB7-A39B-C08756CF58FA}"/>
              </a:ext>
            </a:extLst>
          </p:cNvPr>
          <p:cNvCxnSpPr/>
          <p:nvPr/>
        </p:nvCxnSpPr>
        <p:spPr bwMode="auto">
          <a:xfrm flipH="1">
            <a:off x="7314726" y="3911600"/>
            <a:ext cx="203674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727" name="TextBox 30726">
            <a:extLst>
              <a:ext uri="{FF2B5EF4-FFF2-40B4-BE49-F238E27FC236}">
                <a16:creationId xmlns:a16="http://schemas.microsoft.com/office/drawing/2014/main" id="{1EA7D8A2-9F11-4E69-A9F1-F56276893B50}"/>
              </a:ext>
            </a:extLst>
          </p:cNvPr>
          <p:cNvSpPr txBox="1"/>
          <p:nvPr/>
        </p:nvSpPr>
        <p:spPr>
          <a:xfrm>
            <a:off x="7518400" y="3618855"/>
            <a:ext cx="1424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+mn-lt"/>
              </a:rPr>
              <a:t>Not available on Sat noon</a:t>
            </a:r>
            <a:endParaRPr lang="en-SG" sz="16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0259107"/>
      </p:ext>
    </p:extLst>
  </p:cSld>
  <p:clrMapOvr>
    <a:masterClrMapping/>
  </p:clrMapOvr>
</p:sld>
</file>

<file path=ppt/theme/theme1.xml><?xml version="1.0" encoding="utf-8"?>
<a:theme xmlns:a="http://schemas.openxmlformats.org/drawingml/2006/main" name="SIS-faculty-offsite-2007-Month10-08-v5">
  <a:themeElements>
    <a:clrScheme name="SIS-faculty-offsite-2007-Month10-08-v5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IS-faculty-offsite-2007-Month10-08-v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2075" tIns="46038" rIns="92075" bIns="46038" numCol="1" anchor="ctr" anchorCtr="0" compatLnSpc="1"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4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9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2075" tIns="46038" rIns="92075" bIns="46038" numCol="1" anchor="ctr" anchorCtr="0" compatLnSpc="1"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4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90204" pitchFamily="34" charset="0"/>
          </a:defRPr>
        </a:defPPr>
      </a:lstStyle>
    </a:lnDef>
  </a:objectDefaults>
  <a:extraClrSchemeLst>
    <a:extraClrScheme>
      <a:clrScheme name="SIS-faculty-offsite-2007-Month10-08-v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S-faculty-offsite-2007-Month10-08-v5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S-faculty-offsite-2007-Month10-08-v5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S-faculty-offsite-2007-Month10-08-v5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S-faculty-offsite-2007-Month10-08-v5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S-faculty-offsite-2007-Month10-08-v5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S-faculty-offsite-2007-Month10-08-v5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S-faculty-offsite-2007-Month10-08-v5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S-faculty-offsite-2007-Month10-08-v5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S-faculty-offsite-2007-Month10-08-v5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S-faculty-offsite-2007-Month10-08-v5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S-faculty-offsite-2007-Month10-08-v5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SIS-faculty-offsite-2007-Month10-08-v5">
  <a:themeElements>
    <a:clrScheme name="SIS-faculty-offsite-2007-Month10-08-v5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IS-faculty-offsite-2007-Month10-08-v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2075" tIns="46038" rIns="92075" bIns="46038" numCol="1" anchor="ctr" anchorCtr="0" compatLnSpc="1"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4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9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2075" tIns="46038" rIns="92075" bIns="46038" numCol="1" anchor="ctr" anchorCtr="0" compatLnSpc="1"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4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90204" pitchFamily="34" charset="0"/>
          </a:defRPr>
        </a:defPPr>
      </a:lstStyle>
    </a:lnDef>
  </a:objectDefaults>
  <a:extraClrSchemeLst>
    <a:extraClrScheme>
      <a:clrScheme name="SIS-faculty-offsite-2007-Month10-08-v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S-faculty-offsite-2007-Month10-08-v5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S-faculty-offsite-2007-Month10-08-v5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S-faculty-offsite-2007-Month10-08-v5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S-faculty-offsite-2007-Month10-08-v5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S-faculty-offsite-2007-Month10-08-v5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S-faculty-offsite-2007-Month10-08-v5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S-faculty-offsite-2007-Month10-08-v5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S-faculty-offsite-2007-Month10-08-v5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S-faculty-offsite-2007-Month10-08-v5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S-faculty-offsite-2007-Month10-08-v5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S-faculty-offsite-2007-Month10-08-v5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SIS-faculty-offsite-2007-Month10-08-v5">
  <a:themeElements>
    <a:clrScheme name="SIS-faculty-offsite-2007-Month10-08-v5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IS-faculty-offsite-2007-Month10-08-v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2075" tIns="46038" rIns="92075" bIns="46038" numCol="1" anchor="ctr" anchorCtr="0" compatLnSpc="1"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4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9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2075" tIns="46038" rIns="92075" bIns="46038" numCol="1" anchor="ctr" anchorCtr="0" compatLnSpc="1"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4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90204" pitchFamily="34" charset="0"/>
          </a:defRPr>
        </a:defPPr>
      </a:lstStyle>
    </a:lnDef>
  </a:objectDefaults>
  <a:extraClrSchemeLst>
    <a:extraClrScheme>
      <a:clrScheme name="SIS-faculty-offsite-2007-Month10-08-v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S-faculty-offsite-2007-Month10-08-v5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S-faculty-offsite-2007-Month10-08-v5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S-faculty-offsite-2007-Month10-08-v5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S-faculty-offsite-2007-Month10-08-v5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S-faculty-offsite-2007-Month10-08-v5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S-faculty-offsite-2007-Month10-08-v5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S-faculty-offsite-2007-Month10-08-v5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S-faculty-offsite-2007-Month10-08-v5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S-faculty-offsite-2007-Month10-08-v5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S-faculty-offsite-2007-Month10-08-v5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S-faculty-offsite-2007-Month10-08-v5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Default Design">
  <a:themeElements>
    <a:clrScheme name="Custom 1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AD8C00"/>
      </a:accent6>
      <a:hlink>
        <a:srgbClr val="FF0000"/>
      </a:hlink>
      <a:folHlink>
        <a:srgbClr val="3333CC"/>
      </a:folHlink>
    </a:clrScheme>
    <a:fontScheme name="3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2075" tIns="46038" rIns="92075" bIns="46038" numCol="1" anchor="ctr" anchorCtr="0" compatLnSpc="1"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4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9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2075" tIns="46038" rIns="92075" bIns="46038" numCol="1" anchor="ctr" anchorCtr="0" compatLnSpc="1"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4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90204" pitchFamily="34" charset="0"/>
          </a:defRPr>
        </a:defPPr>
      </a:lstStyle>
    </a:lnDef>
  </a:objectDefaults>
  <a:extraClrSchemeLst>
    <a:extraClrScheme>
      <a:clrScheme name="3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0000"/>
      </a:accent1>
      <a:accent2>
        <a:srgbClr val="0000FF"/>
      </a:accent2>
      <a:accent3>
        <a:srgbClr val="FFFFFF"/>
      </a:accent3>
      <a:accent4>
        <a:srgbClr val="000000"/>
      </a:accent4>
      <a:accent5>
        <a:srgbClr val="FFAAAA"/>
      </a:accent5>
      <a:accent6>
        <a:srgbClr val="0000E7"/>
      </a:accent6>
      <a:hlink>
        <a:srgbClr val="CC00CC"/>
      </a:hlink>
      <a:folHlink>
        <a:srgbClr val="CC00CC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E84C8DD0CFA14880A24924136AA32A" ma:contentTypeVersion="6" ma:contentTypeDescription="Create a new document." ma:contentTypeScope="" ma:versionID="f7eb56799a06c430608b246b44b30d0f">
  <xsd:schema xmlns:xsd="http://www.w3.org/2001/XMLSchema" xmlns:xs="http://www.w3.org/2001/XMLSchema" xmlns:p="http://schemas.microsoft.com/office/2006/metadata/properties" xmlns:ns2="17b35326-12a7-463c-8127-9665ff581f74" targetNamespace="http://schemas.microsoft.com/office/2006/metadata/properties" ma:root="true" ma:fieldsID="a7e069a191b380743ec52bdeae734fa6" ns2:_="">
    <xsd:import namespace="17b35326-12a7-463c-8127-9665ff581f7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b35326-12a7-463c-8127-9665ff581f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s:customData xmlns="http://www.wps.cn/officeDocument/2013/wpsCustomData" xmlns:s="http://www.wps.cn/officeDocument/2013/wpsCustomData">
  <extobjs>
    <extobj name="334E55B0-647D-440b-865C-3EC943EB4CBC-1">
      <extobjdata type="334E55B0-647D-440b-865C-3EC943EB4CBC" data="ewogICAiSW1nU2V0dGluZ0pzb24iIDogIiIsCiAgICJMYXRleCIgOiAiXFxiZWdpbntlcXVhdGlvbn1cblxcbGFiZWx7b2JqX2VxdX1cblxcYmVnaW57c3BsaXR9XG57XFx0ZXh0e01pbn19XFxxdWFkICYgXFxzdW1fe2MgXFxpbiBDfXtcXHN1bV97clxcaW4gUn15X3tjLHJ9cHJfe2Mscn19IFxcXFxcbiAmKyBcXHN1bV97YyBcXGluIEN9e1xcc3VtX3t0XFxpbiBUfXhfe2MsdH1wdF97Yyx0fX0gXFxcXFxuICYrIFxcc3VtX3soY19pLGNfaikgXFxpbiBOIGNfaTxjX2p9e1xcc3VtX3t0XFxpbiBUfXhfe2NfaSx0fSp4X3tjX2osdH1wb197Y19pLGNfan19XG5cXGVuZHtzcGxpdH1cblxcZW5ke2VxdWF0aW9ufVxuSDE6IEV2ZXJ5IGNsYXNzIGMgbXVzdCBoYXZlIGEgdGltZSBhc3NpZ25tZW50IHQuXG5jbGFzcyAkY1xcIFxcaW4gXFwgQyQ6XG5cXGJlZ2lue2VxdWF0aW9ufVxuXFxsYWJlbHtjb25zdHJhaW50MX1cblxcc3VtX3t0IFxcaW4gQ1RpbWVfe2N9fXt4X3tjLHR9fSA9IDFcXCBmb3JcXCBjIFxcaW4gQyBcXFxcXG5cXGVuZHtlcXVhdGlvbn1cbkgyOiBFdmVyeSBjbGFzcyBjIG11c3QgYmUgYXNzaWduZWQgYSByb29tIHIsIHdoZXJlIGFwcGxpY2FibGUuXG5cXGJlZ2lue2VxdWF0aW9ufVxuXFxsYWJlbHtjb25zdHJhaW50Mn1cblxcc3VtX3tyIFxcaW4gQ1Jvb21fe2N9fXt5X3tjLHJ9fSA9IDFcXCBmb3JcXCBjIFxcaW4gQyBcXFxcXG5cXGVuZHtlcXVhdGlvbn1cbkgzOiBFdmVyeSBzdHVkZW50IHMgbXVzdCBhdHRlbmQgZXhhY3RseSBvbmUgY2xhc3MgYyBmcm9tXG5lYWNoIHN1YnBhcnQgUGYgb2YgdGhlIHNlbGVjdGVkIGNvdXJzZSBjb25maWd1cmF0aW9uXG5mIGZvciBlYWNoIGNvdXJzZSBvIHRoYXQgaGUgbXVzdCBhdHRlbmQuXG5cXGJlZ2lue2VxdWF0aW9ufVxuXFxsYWJlbHtjb25zdHJhaW50M31cblxcc3VtX3tjIFxcaW4gU3ViX3tjfX17el97cyxjfX0gPSAxXFwgZm9yXFwgcyBcXGluIFMgXFxcXFxuXFxlbmR7ZXF1YXRpb259XG5INDogSWYgYSBjbGFzcyBjIGhhcyBhIHBhcmVudCBjbGFzcyBjJyBkZWZpbmVkLCB3aGVuZXZlciB0aGVcbmNsYXNzIGMgaXMgYXNzaWduZWQgdG8gYSBzdHVkZW50IHMgdGhlbiB0aGUgcGFyZW50IGNsYXNzIGMnXG5tdXN0IGFsc28gYmUgYXNzaWduZWQgdG8gdGhhdCBzdHVkZW50LlxuXFxiZWdpbntlcXVhdGlvbn1cblxcbGFiZWx7Y29uc3RyYWludDR9XG56X3tzLGN9IDw9IHpfe3MsYyd9IFxcIGZvclxcIHMgXFxpbiBTLCBmb3JcXCBjIFxcaW4gQywgaWZcXCBjJ1xcIGlzXFwgcGFyZW50X2NcXFxcXG5cXGVuZHtlcXVhdGlvbn1cbkg1OiBUaGUgY2FwYWNpdHkgTWMgb2YgZWFjaCByb29tIGluIHRlcm1zIG9mIHRoZSBudW1iZXJcbm9mIHN0dWRlbnRzIG11c3QgYmUgc2F0aXNmaWVkLlxuXFxiZWdpbntlcXVhdGlvbn1cblxcbGFiZWx7Y29uc3RyYWludDV9XG5cXHN1bV97ciBcXGluIFNDbGFzc197Y19pfX17el97cyxjfX0gPD0gXFwgTV97Y31cXCBmb3JcXCBjIFxcaW4gQywgcyBcXGluIFNcXFxcXG5cXGVuZHtlcXVhdGlvbn1cbkg2OiBBIHJvb20gY2Fubm90IGJlIHVzZWQgd2hlbiBpdCBpcyB1bmF2YWlsYWJsZS4gRm9yIGV2ZXJ5XG5jbGFzcyAkYyBcXGluIEMkIGFuZCBmb3IgZXZlcnkgJHQgXFxpbiBUX2MkIGFuZCAkciBcXGluIFJfYyQsIGlmIHRoZSB0aW1lXG5hc3NpZ25tZW50IHQgb3ZlcmxhcHMgd2l0aCBhIHBlcmlvZCBvZiB1bmF2YWlsYWJpbGl0eVxub2YgdGhlIGFzc2lnbmVkIHJvb20gciwgdGhlbiBib3RoIHRoZXNlIGFzc2lnbm1lbnRzXG5jYW5ub3QgYmUgbWFkZVxuXFxiZWdpbntlcXVhdGlvbn1cblxcbGFiZWx7Y29uc3RyYWludDZ9XG5cXGJlZ2lue3NwbGl0fVxuXFxzdW1fe3J9XFxzdW1fe3R9eV97YyxyfSt4X3tjLHR9IDw9IDFcXFxcXG5cXGVuZHtzcGxpdH1cblxcZW5ke2VxdWF0aW9ufVxuSDc6IFR3byBjbGFzc2VzIGNhbm5vdCBoYXBwZW4gYXQgdGhlIHNhbWUgdGltZSBpbiB0aGUgc2FtZVxucm9vbS4gRm9yIGV2ZXJ5IHBhaXIgb2YgY2xhc3NlcyAkY18xLCBjXzIgXFxpbiBDJCBhbmQgZXZlcnlcbnBvdGVudGlhbCBjb21tb24gcm9vbSBhc3NpZ25tZW50ICRyIFxcaW4gUl97Y18xfSBcXGNhcCBSX3tjXzJ9JCAsIGFuZFxuZXZlcnkgdGltZSBhc3NpZ25tZW50ICR0XzEgXFxpbiBUX3tjXzF9JCBhbmQgJHRfMiBcXGluIFRfe2NfMn0kIHdoZXJlICR0XzEkXG5hbmQgJHRfMiQgb3ZlcmxhcCwgbm90IGFsbCBmb3VyIGFzc2lnbm1lbnRzIGNhbiBiZSBtYWRlXG5zaW11bHRhbmVvdXNseVxuXFxiZWdpbntlcXVhdGlvbn1cblxcYmVnaW57c3BsaXR9XG5cXGxhYmVse2NvbnN0cmFpbnQ3fVxuJiB4X3tjXzEsdF8xfSt4X3tjXzIsdF8yfSsgeV97Y18xLHJ9K3lfe2NfMixyfSA8IDMgXFxcXFxuXFxlbmR7c3BsaXR9XG5cXGVuZHtlcXVhdGlvbn0iLAogICAiTGF0ZXhJbWdCYXNlNjQiIDogIiIKfQo="/>
    </extobj>
    <extobj name="334E55B0-647D-440b-865C-3EC943EB4CBC-2">
      <extobjdata type="334E55B0-647D-440b-865C-3EC943EB4CBC" data="ewogICAiSW1nU2V0dGluZ0pzb24iIDogIiIsCiAgICJMYXRleCIgOiAiXFxbXG54X3tjLHR9ID0gXFxiZWdpbntjYXNlc31cbiAgICAgICAgICAgIDEgJiBcXHRleHR7VGhlIGNsYXNzIGMgdGFrZXMgcGxhY2UgYXQgdGltZSB0fVxcXFxcbiAgICAgIDAgJiBcXHRleHR7b3RoZXJ3aXNlfVxuICAgICAgICAgXFxlbmR7Y2FzZXN9XG5cXF1cblxcW1xueV97YyxyfSA9IFxcYmVnaW57Y2FzZXN9XG4gICAgICAgICAgICAxICYgXFx0ZXh0e1RoZSBjbGFzcyBjIHRha2VzIHBsYWNlIGluIHJvb20gcn1cXFxcXG4gICAgICAwICYgXFx0ZXh0e290aGVyd2lzZX1cbiAgICAgICAgIFxcZW5ke2Nhc2VzfVxuXFxdXG5cXFtcbnpfe3MsY30gPSBcXGJlZ2lue2Nhc2VzfVxuICAgICAgICAgICAgMSAmIFxcdGV4dHtUaGUgc3R1ZGVudCBzIGlzIGFzc2lnbmVkIHRvIGNsYXNzIGN9XFxcXFxuICAgICAgMCAmIFxcdGV4dHtvdGhlcndpc2V9XG4gICAgICAgICBcXGVuZHtjYXNlc31cblxcXSIsCiAgICJMYXRleEltZ0Jhc2U2NCIgOiAiIgp9Cg=="/>
    </extobj>
    <extobj name="334E55B0-647D-440b-865C-3EC943EB4CBC-3">
      <extobjdata type="334E55B0-647D-440b-865C-3EC943EB4CBC" data="ewogICAiSW1nU2V0dGluZ0pzb24iIDogIiIsCiAgICJMYXRleCIgOiAiXFxiZWdpbntlcXVhdGlvbn1cblxcbGFiZWx7b2JqX2VxdX1cblxcYmVnaW57c3BsaXR9XG57XFx0ZXh0e01pbn19XFxxdWFkICYgXFxzdW1fe2MgXFxpbiBDfXtcXHN1bV97clxcaW4gUn15X3tjLHJ9cHJfe2Mscn19IFxcXFxcbiAmKyBcXHN1bV97YyBcXGluIEN9e1xcc3VtX3t0XFxpbiBUfXhfe2MsdH1wdF97Yyx0fX0gXFxcXFxuICYrIFxcc3VtX3soY19pLGNfaikgXFxpbiBOIGNfaTxjX2p9e1xcc3VtX3t0XFxpbiBUfXhfe2NfaSx0fSp4X3tjX2osdH1wb197Y19pLGNfan19XG5cXGVuZHtzcGxpdH1cblxcZW5ke2VxdWF0aW9ufSIsCiAgICJMYXRleEltZ0Jhc2U2NCIgOiAiIgp9Cg=="/>
    </extobj>
    <extobj name="334E55B0-647D-440b-865C-3EC943EB4CBC-4">
      <extobjdata type="334E55B0-647D-440b-865C-3EC943EB4CBC" data="ewogICAiSW1nU2V0dGluZ0pzb24iIDogIiIsCiAgICJMYXRleCIgOiAiSDE6IEV2ZXJ5IGNsYXNzIGMgbXVzdCBoYXZlIGEgdGltZSBhc3NpZ25tZW50IHQuXG5jbGFzcyAkY1xcIFxcaW4gXFwgQyQ6XG5cXGJlZ2lue2VxdWF0aW9ufVxuXFxsYWJlbHtjb25zdHJhaW50MX1cblxcc3VtX3t0IFxcaW4gQ1RpbWVfe2N9fXt4X3tjLHR9fSA9IDFcXCBmb3JcXCBjIFxcaW4gQyBcXFxcXG5cXGVuZHtlcXVhdGlvbn1cbkgyOiBFdmVyeSBjbGFzcyBjIG11c3QgYmUgYXNzaWduZWQgYSByb29tIHIsIHdoZXJlIGFwcGxpY2FibGUuXG5cXGJlZ2lue2VxdWF0aW9ufVxuXFxsYWJlbHtjb25zdHJhaW50Mn1cblxcc3VtX3tyIFxcaW4gQ1Jvb21fe2N9fXt5X3tjLHJ9fSA9IDFcXCBmb3JcXCBjIFxcaW4gQyBcXFxcXG5cXGVuZHtlcXVhdGlvbn1cbkgzOiBFdmVyeSBzdHVkZW50IHMgbXVzdCBhdHRlbmQgZXhhY3RseSBvbmUgY2xhc3MgYyBmcm9tXG5lYWNoIHN1YnBhcnQgUGYgb2YgdGhlIHNlbGVjdGVkIGNvdXJzZSBjb25maWd1cmF0aW9uXG5mIGZvciBlYWNoIGNvdXJzZSBvIHRoYXQgaGUgbXVzdCBhdHRlbmQuXG5cXGJlZ2lue2VxdWF0aW9ufVxuXFxsYWJlbHtjb25zdHJhaW50M31cblxcc3VtX3tjIFxcaW4gU3ViX3tjfX17el97cyxjfX0gPSAxXFwgZm9yXFwgcyBcXGluIFMgXFxcXFxuXFxlbmR7ZXF1YXRpb259XG5INDogSWYgYSBjbGFzcyBjIGhhcyBhIHBhcmVudCBjbGFzcyBjJyBkZWZpbmVkLCB3aGVuZXZlciB0aGVcbmNsYXNzIGMgaXMgYXNzaWduZWQgdG8gYSBzdHVkZW50IHMgdGhlbiB0aGUgcGFyZW50IGNsYXNzIGMnXG5tdXN0IGFsc28gYmUgYXNzaWduZWQgdG8gdGhhdCBzdHVkZW50LlxuXFxiZWdpbntlcXVhdGlvbn1cblxcbGFiZWx7Y29uc3RyYWludDR9XG56X3tzLGN9IDw9IHpfe3MsYyd9IFxcIGZvclxcIHMgXFxpbiBTLCBmb3JcXCBjIFxcaW4gQywgaWZcXCBjJ1xcIGlzXFwgcGFyZW50X2NcXFxcXG5cXGVuZHtlcXVhdGlvbn1cbkg1OiBUaGUgY2FwYWNpdHkgTWMgb2YgZWFjaCByb29tIGluIHRlcm1zIG9mIHRoZSBudW1iZXJcbm9mIHN0dWRlbnRzIG11c3QgYmUgc2F0aXNmaWVkLlxuXFxiZWdpbntlcXVhdGlvbn1cblxcbGFiZWx7Y29uc3RyYWludDV9XG5cXHN1bV97ciBcXGluIFNDbGFzc197Y19pfX17el97cyxjfX0gPD0gXFwgTV97Y31cXCBmb3JcXCBjIFxcaW4gQywgcyBcXGluIFNcXFxcXG5cXGVuZHtlcXVhdGlvbn1cbkg2OiBBIHJvb20gY2Fubm90IGJlIHVzZWQgd2hlbiBpdCBpcyB1bmF2YWlsYWJsZS4gRm9yIGV2ZXJ5XG5jbGFzcyAkYyBcXGluIEMkIGFuZCBmb3IgZXZlcnkgJHQgXFxpbiBUX2MkIGFuZCAkciBcXGluIFJfYyQsIGlmIHRoZSB0aW1lXG5hc3NpZ25tZW50IHQgb3ZlcmxhcHMgd2l0aCBhIHBlcmlvZCBvZiB1bmF2YWlsYWJpbGl0eVxub2YgdGhlIGFzc2lnbmVkIHJvb20gciwgdGhlbiBib3RoIHRoZXNlIGFzc2lnbm1lbnRzXG5jYW5ub3QgYmUgbWFkZVxuXFxiZWdpbntlcXVhdGlvbn1cblxcbGFiZWx7Y29uc3RyYWludDZ9XG5cXGJlZ2lue3NwbGl0fVxuXFxzdW1fe3J9XFxzdW1fe3R9eV97YyxyfSt4X3tjLHR9IDw9IDEgXFxcXFxuXFxlbmR7c3BsaXR9XG5cXGVuZHtlcXVhdGlvbn1cbkg3OiBUd28gY2xhc3NlcyBjYW5ub3QgaGFwcGVuIGF0IHRoZSBzYW1lIHRpbWUgaW4gdGhlIHNhbWVcbnJvb20uIEZvciBldmVyeSBwYWlyIG9mIGNsYXNzZXMgJGNfMSwgY18yIFxcaW4gQyQgYW5kIGV2ZXJ5XG5wb3RlbnRpYWwgY29tbW9uIHJvb20gYXNzaWdubWVudCAkciBcXGluIFJfe2NfMX0gXFxjYXAgUl97Y18yfSQgLCBhbmRcbmV2ZXJ5IHRpbWUgYXNzaWdubWVudCAkdF8xIFxcaW4gVF97Y18xfSQgYW5kICR0XzIgXFxpbiBUX3tjXzJ9JCB3aGVyZSAkdF8xJFxuYW5kICR0XzIkIG92ZXJsYXAsIG5vdCBhbGwgZm91ciBhc3NpZ25tZW50cyBjYW4gYmUgbWFkZVxuc2ltdWx0YW5lb3VzbHlcblxcYmVnaW57ZXF1YXRpb259XG5cXGJlZ2lue3NwbGl0fVxuXFxsYWJlbHtjb25zdHJhaW50N31cbiYgeF97Y18xLHRfMX0reF97Y18yLHRfMn0rIHlfe2NfMSxyfSt5X3tjXzIscn0gPD0gMyBcXFxcXG5cXGVuZHtzcGxpdH1cblxcZW5ke2VxdWF0aW9ufSIsCiAgICJMYXRleEltZ0Jhc2U2NCIgOiAiIgp9Cg=="/>
    </extobj>
    <extobj name="334E55B0-647D-440b-865C-3EC943EB4CBC-7">
      <extobjdata type="334E55B0-647D-440b-865C-3EC943EB4CBC" data="ewogICAiSW1nU2V0dGluZ0pzb24iIDogIiIsCiAgICJMYXRleCIgOiAiXFxzdWJzZWN0aW9ue0Fzc3VtcHRpb25zfVxuVGhlIG9yaWdpbmFsIHVuaXZlcnNpdHkgdGltZXRhYmxpbmcgY2hhbGxlbmdlIGlzIHZlcnkgY29tcGxpY2F0ZWQuIFNpbmNlIHdlIG9ubHkgaGF2ZSAzIHdlZWtzIHRvIHRhY2tsZSBpdCwgd2Ugc2ltcGxpZnkgaXQgd2l0aCB0d28gYXNzdW1wdGlvbnMgYW5kIGtlcHQgdGhlIG90aGVycy4gXG5cXGJlZ2lue2l0ZW1pemV9XG5cXGl0ZW17VGhlcmXigJlzIG5vIHRyYXZlbCB0aW1lIGJldHdlZW4gdHdvIGNsYXNzZXMufVxuXFxpdGVte1RoZSBzb2Z0IGNvbnN0cmFpbnRzIGFyZSB0b28gY29tcHV0YXRpb25hbCBoZWF2eSwgc28gd2Ugd2lsbCBvbmx5IGNvbnNpZGVyIHRoZSBoYXJkIGNvbnN0cmFpbnRzLn1cblxcZW5ke2l0ZW1pemV9IiwKICAgIkxhdGV4SW1nQmFzZTY0IiA6ICIiCn0K"/>
    </extobj>
    <extobj name="334E55B0-647D-440b-865C-3EC943EB4CBC-8">
      <extobjdata type="334E55B0-647D-440b-865C-3EC943EB4CBC" data="ewogICAiSW1nU2V0dGluZ0pzb24iIDogIiIsCiAgICJMYXRleCIgOiAiSDQ6IElmIGEgY2xhc3MgYyBoYXMgYSBwYXJlbnQgY2xhc3MgYycgZGVmaW5lZCwgd2hlbmV2ZXIgdGhlXG5jbGFzcyBjIGlzIGFzc2lnbmVkIHRvIGEgc3R1ZGVudCBzIHRoZW4gdGhlIHBhcmVudCBjbGFzcyBjJ1xubXVzdCBhbHNvIGJlIGFzc2lnbmVkIHRvIHRoYXQgc3R1ZGVudC5cblxcYmVnaW57ZXF1YXRpb259XG5cXGxhYmVse2NvbnN0cmFpbnQ0fVxuel97cyxjfSA8PSB6X3tzLGMnfSBcXCBmb3JcXCBzIFxcaW4gUywgZm9yXFwgYyBcXGluIEMsIGlmXFwgYydcXCBpc1xcIHBhcmVudF9jXFxcXFxuXFxlbmR7ZXF1YXRpb259XG5INTogVGhlIGNhcGFjaXR5IE1jIG9mIGVhY2ggcm9vbSBpbiB0ZXJtcyBvZiB0aGUgbnVtYmVyXG5vZiBzdHVkZW50cyBtdXN0IGJlIHNhdGlzZmllZC5cblxcYmVnaW57ZXF1YXRpb259XG5cXGxhYmVse2NvbnN0cmFpbnQ1fVxuXFxzdW1fe3IgXFxpbiBTQ2xhc3Nfe2NfaX19e3pfe3MsY319IDw9IFxcIE1fe2N9XFwgZm9yXFwgYyBcXGluIEMsIHMgXFxpbiBTXFxcXFxuXFxlbmR7ZXF1YXRpb259XG5INjogQSByb29tIGNhbm5vdCBiZSB1c2VkIHdoZW4gaXQgaXMgdW5hdmFpbGFibGUuIEZvciBldmVyeVxuY2xhc3MgJGMgXFxpbiBDJCBhbmQgZm9yIGV2ZXJ5ICR0IFxcaW4gVF9jJCBhbmQgJHIgXFxpbiBSX2MkLCBpZiB0aGUgdGltZVxuYXNzaWdubWVudCB0IG92ZXJsYXBzIHdpdGggYSBwZXJpb2Qgb2YgdW5hdmFpbGFiaWxpdHlcbm9mIHRoZSBhc3NpZ25lZCByb29tIHIsIHRoZW4gYm90aCB0aGVzZSBhc3NpZ25tZW50c1xuY2Fubm90IGJlIG1hZGVcblxcYmVnaW57ZXF1YXRpb259XG5cXGxhYmVse2NvbnN0cmFpbnQ2fVxuXFxiZWdpbntzcGxpdH1cblxcc3VtX3tyfVxcc3VtX3t0fXlfe2Mscn0reF97Yyx0fSA8PSAxIFxcXFxcblxcZW5ke3NwbGl0fVxuXFxlbmR7ZXF1YXRpb259XG5INzogVHdvIGNsYXNzZXMgY2Fubm90IGhhcHBlbiBhdCB0aGUgc2FtZSB0aW1lIGluIHRoZSBzYW1lXG5yb29tLiBGb3IgZXZlcnkgcGFpciBvZiBjbGFzc2VzICRjXzEsIGNfMiBcXGluIEMkIGFuZCBldmVyeVxucG90ZW50aWFsIGNvbW1vbiByb29tIGFzc2lnbm1lbnQgJHIgXFxpbiBSX3tjXzF9IFxcY2FwIFJfe2NfMn0kICwgYW5kXG5ldmVyeSB0aW1lIGFzc2lnbm1lbnQgJHRfMSBcXGluIFRfe2NfMX0kIGFuZCAkdF8yIFxcaW4gVF97Y18yfSQgd2hlcmUgJHRfMSRcbmFuZCAkdF8yJCBvdmVybGFwLCBub3QgYWxsIGZvdXIgYXNzaWdubWVudHMgY2FuIGJlIG1hZGVcbnNpbXVsdGFuZW91c2x5XG5cXGJlZ2lue2VxdWF0aW9ufVxuXFxiZWdpbntzcGxpdH1cblxcbGFiZWx7Y29uc3RyYWludDd9XG4mIHhfe2NfMSx0XzF9K3hfe2NfMix0XzJ9KyB5X3tjXzEscn0reV97Y18yLHJ9IDw9IDMgXFxcXFxuXFxlbmR7c3BsaXR9XG5cXGVuZHtlcXVhdGlvbn0iLAogICAiTGF0ZXhJbWdCYXNlNjQiIDogIiIKfQo="/>
    </extobj>
    <extobj name="334E55B0-647D-440b-865C-3EC943EB4CBC-9">
      <extobjdata type="334E55B0-647D-440b-865C-3EC943EB4CBC" data="ewogICAiSW1nU2V0dGluZ0pzb24iIDogIiIsCiAgICJMYXRleCIgOiAiSDQ6IElmIGEgY2xhc3MgYyBoYXMgYSBwYXJlbnQgY2xhc3MgYycgZGVmaW5lZCwgd2hlbmV2ZXIgdGhlXG5jbGFzcyBjIGlzIGFzc2lnbmVkIHRvIGEgc3R1ZGVudCBzIHRoZW4gdGhlIHBhcmVudCBjbGFzcyBjJ1xubXVzdCBhbHNvIGJlIGFzc2lnbmVkIHRvIHRoYXQgc3R1ZGVudC5cblxcYmVnaW57ZXF1YXRpb259XG5cXGxhYmVse2NvbnN0cmFpbnQ0fVxuel97cyxjfSA8PSB6X3tzLGMnfSBcXCBmb3JcXCBzIFxcaW4gUywgZm9yXFwgYyBcXGluIEMsIGlmXFwgYydcXCBpc1xcIHBhcmVudF9jXFxcXFxuXFxlbmR7ZXF1YXRpb259XG5INTogVGhlIGNhcGFjaXR5IE1jIG9mIGVhY2ggcm9vbSBpbiB0ZXJtcyBvZiB0aGUgbnVtYmVyXG5vZiBzdHVkZW50cyBtdXN0IGJlIHNhdGlzZmllZC5cblxcYmVnaW57ZXF1YXRpb259XG5cXGxhYmVse2NvbnN0cmFpbnQ1fVxuXFxzdW1fe3IgXFxpbiBTQ2xhc3Nfe2NfaX19e3pfe3MsY319IDw9IFxcIE1fe2N9XFwgZm9yXFwgYyBcXGluIEMsIHMgXFxpbiBTXFxcXFxuXFxlbmR7ZXF1YXRpb259XG5INjogQSByb29tIGNhbm5vdCBiZSB1c2VkIHdoZW4gaXQgaXMgdW5hdmFpbGFibGUuIEZvciBldmVyeVxuY2xhc3MgJGMgXFxpbiBDJCBhbmQgZm9yIGV2ZXJ5ICR0IFxcaW4gVF9jJCBhbmQgJHIgXFxpbiBSX2MkLCBpZiB0aGUgdGltZVxuYXNzaWdubWVudCB0IG92ZXJsYXBzIHdpdGggYSBwZXJpb2Qgb2YgdW5hdmFpbGFiaWxpdHlcbm9mIHRoZSBhc3NpZ25lZCByb29tIHIsIHRoZW4gYm90aCB0aGVzZSBhc3NpZ25tZW50c1xuY2Fubm90IGJlIG1hZGVcblxcYmVnaW57ZXF1YXRpb259XG5cXGxhYmVse2NvbnN0cmFpbnQ2fVxuXFxiZWdpbntzcGxpdH1cblxcc3VtX3tyfVxcc3VtX3t0fXlfe2Mscn0reF97Yyx0fSA8PSAxIFxcXFxcblxcZW5ke3NwbGl0fVxuXFxlbmR7ZXF1YXRpb259XG5INzogVHdvIGNsYXNzZXMgY2Fubm90IGhhcHBlbiBhdCB0aGUgc2FtZSB0aW1lIGluIHRoZSBzYW1lXG5yb29tLiBGb3IgZXZlcnkgcGFpciBvZiBjbGFzc2VzICRjXzEsIGNfMiBcXGluIEMkIGFuZCBldmVyeVxucG90ZW50aWFsIGNvbW1vbiByb29tIGFzc2lnbm1lbnQgJHIgXFxpbiBSX3tjXzF9IFxcY2FwIFJfe2NfMn0kICwgYW5kXG5ldmVyeSB0aW1lIGFzc2lnbm1lbnQgJHRfMSBcXGluIFRfe2NfMX0kIGFuZCAkdF8yIFxcaW4gVF97Y18yfSQgd2hlcmUgJHRfMSRcbmFuZCAkdF8yJCBvdmVybGFwLCBub3QgYWxsIGZvdXIgYXNzaWdubWVudHMgY2FuIGJlIG1hZGVcbnNpbXVsdGFuZW91c2x5XG5cXGJlZ2lue2VxdWF0aW9ufVxuXFxiZWdpbntzcGxpdH1cblxcbGFiZWx7Y29uc3RyYWludDd9XG4mIHhfe2NfMSx0XzF9K3hfe2NfMix0XzJ9KyB5X3tjXzEscn0reV97Y18yLHJ9IDw9IDMgXFxcXFxuXFxlbmR7c3BsaXR9XG5cXGVuZHtlcXVhdGlvbn0iLAogICAiTGF0ZXhJbWdCYXNlNjQiIDogIiIKfQo="/>
    </extobj>
  </extobjs>
</s:customDat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6749647-7283-4E0B-912D-BC90E838BF6E}">
  <ds:schemaRefs>
    <ds:schemaRef ds:uri="17b35326-12a7-463c-8127-9665ff581f7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4AFB711-CCF0-4794-8F49-29F799B2ED41}">
  <ds:schemaRefs>
    <ds:schemaRef ds:uri="17b35326-12a7-463c-8127-9665ff581f7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D047DD8-3E83-49E3-A092-E94853FF5633}">
  <ds:schemaRefs>
    <ds:schemaRef ds:uri="http://www.wps.cn/officeDocument/2013/wpsCustomData"/>
  </ds:schemaRefs>
</ds:datastoreItem>
</file>

<file path=customXml/itemProps4.xml><?xml version="1.0" encoding="utf-8"?>
<ds:datastoreItem xmlns:ds="http://schemas.openxmlformats.org/officeDocument/2006/customXml" ds:itemID="{F4F2D80A-B3E5-4A0B-AF1C-F310C05463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39</Slides>
  <Notes>32</Notes>
  <HiddenSlides>1</HiddenSlide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SIS-faculty-offsite-2007-Month10-08-v5</vt:lpstr>
      <vt:lpstr>1_SIS-faculty-offsite-2007-Month10-08-v5</vt:lpstr>
      <vt:lpstr>2_SIS-faculty-offsite-2007-Month10-08-v5</vt:lpstr>
      <vt:lpstr>3_Default Design</vt:lpstr>
      <vt:lpstr>3_Blank Presentation</vt:lpstr>
      <vt:lpstr>CS606 Al Planning and Decision Making</vt:lpstr>
      <vt:lpstr>Table of contents</vt:lpstr>
      <vt:lpstr>PowerPoint Presentation</vt:lpstr>
      <vt:lpstr>1.Introduction </vt:lpstr>
      <vt:lpstr>1.Introduction </vt:lpstr>
      <vt:lpstr>1.Introduction </vt:lpstr>
      <vt:lpstr>PowerPoint Presentation</vt:lpstr>
      <vt:lpstr>2.Problem Definition </vt:lpstr>
      <vt:lpstr>2.Problem Definition </vt:lpstr>
      <vt:lpstr>2.Problem Definition </vt:lpstr>
      <vt:lpstr>2.Problem Definition </vt:lpstr>
      <vt:lpstr>2.Problem Definition </vt:lpstr>
      <vt:lpstr>2.Problem Definition</vt:lpstr>
      <vt:lpstr>2.Problem Definition</vt:lpstr>
      <vt:lpstr>2.Problem Definition</vt:lpstr>
      <vt:lpstr>2. Problem Definition (MP) </vt:lpstr>
      <vt:lpstr>2. Problem Definition (MP)</vt:lpstr>
      <vt:lpstr>2.Problem Definition (MP)</vt:lpstr>
      <vt:lpstr>2.Problem Definition (MP)</vt:lpstr>
      <vt:lpstr>2. Problem Definition (CP)</vt:lpstr>
      <vt:lpstr>2. Problem Definition (CP)</vt:lpstr>
      <vt:lpstr>PowerPoint Presentation</vt:lpstr>
      <vt:lpstr>3. Solution Approach</vt:lpstr>
      <vt:lpstr>3.Solution Approach</vt:lpstr>
      <vt:lpstr>3.Solution Approach</vt:lpstr>
      <vt:lpstr>3. Solution Approach</vt:lpstr>
      <vt:lpstr>3. Solution Approach</vt:lpstr>
      <vt:lpstr>3. Solution Approach</vt:lpstr>
      <vt:lpstr>3. Solution Approach</vt:lpstr>
      <vt:lpstr>3. Solution Approach</vt:lpstr>
      <vt:lpstr>3. Solution Approach</vt:lpstr>
      <vt:lpstr>3. Solution Approach</vt:lpstr>
      <vt:lpstr>PowerPoint Presentation</vt:lpstr>
      <vt:lpstr>4.Results</vt:lpstr>
      <vt:lpstr>MIP approach result</vt:lpstr>
      <vt:lpstr>Validation</vt:lpstr>
      <vt:lpstr>Validation</vt:lpstr>
      <vt:lpstr>5. Demo </vt:lpstr>
      <vt:lpstr>Q&amp;A</vt:lpstr>
    </vt:vector>
  </TitlesOfParts>
  <Company>Singapore Management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 Hoong Chuin</dc:creator>
  <cp:revision>4</cp:revision>
  <dcterms:created xsi:type="dcterms:W3CDTF">2022-03-20T03:48:06Z</dcterms:created>
  <dcterms:modified xsi:type="dcterms:W3CDTF">2022-03-31T07:26:01Z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951d41b-6b8e-4636-984f-012bff14ba18_Enabled">
    <vt:lpwstr>True</vt:lpwstr>
  </property>
  <property fmtid="{D5CDD505-2E9C-101B-9397-08002B2CF9AE}" pid="3" name="MSIP_Label_6951d41b-6b8e-4636-984f-012bff14ba18_SiteId">
    <vt:lpwstr>c98a79ca-5a9a-4791-a243-f06afd67464d</vt:lpwstr>
  </property>
  <property fmtid="{D5CDD505-2E9C-101B-9397-08002B2CF9AE}" pid="4" name="MSIP_Label_6951d41b-6b8e-4636-984f-012bff14ba18_Owner">
    <vt:lpwstr>hclau@smu.edu.sg</vt:lpwstr>
  </property>
  <property fmtid="{D5CDD505-2E9C-101B-9397-08002B2CF9AE}" pid="5" name="MSIP_Label_6951d41b-6b8e-4636-984f-012bff14ba18_SetDate">
    <vt:lpwstr>2021-02-24T12:22:16.1745245Z</vt:lpwstr>
  </property>
  <property fmtid="{D5CDD505-2E9C-101B-9397-08002B2CF9AE}" pid="6" name="MSIP_Label_6951d41b-6b8e-4636-984f-012bff14ba18_Name">
    <vt:lpwstr>Restricted</vt:lpwstr>
  </property>
  <property fmtid="{D5CDD505-2E9C-101B-9397-08002B2CF9AE}" pid="7" name="MSIP_Label_6951d41b-6b8e-4636-984f-012bff14ba18_Application">
    <vt:lpwstr>Microsoft Azure Information Protection</vt:lpwstr>
  </property>
  <property fmtid="{D5CDD505-2E9C-101B-9397-08002B2CF9AE}" pid="8" name="MSIP_Label_6951d41b-6b8e-4636-984f-012bff14ba18_ActionId">
    <vt:lpwstr>f48e4f9c-0281-40b3-a246-18913e418c36</vt:lpwstr>
  </property>
  <property fmtid="{D5CDD505-2E9C-101B-9397-08002B2CF9AE}" pid="9" name="MSIP_Label_6951d41b-6b8e-4636-984f-012bff14ba18_Extended_MSFT_Method">
    <vt:lpwstr>Automatic</vt:lpwstr>
  </property>
  <property fmtid="{D5CDD505-2E9C-101B-9397-08002B2CF9AE}" pid="10" name="Sensitivity">
    <vt:lpwstr>Restricted</vt:lpwstr>
  </property>
  <property fmtid="{D5CDD505-2E9C-101B-9397-08002B2CF9AE}" pid="11" name="ICV">
    <vt:lpwstr>F2633A897591405E8F7CD2B6ED55BC70</vt:lpwstr>
  </property>
  <property fmtid="{D5CDD505-2E9C-101B-9397-08002B2CF9AE}" pid="12" name="KSOProductBuildVer">
    <vt:lpwstr>1033-3.2.0.6370</vt:lpwstr>
  </property>
  <property fmtid="{D5CDD505-2E9C-101B-9397-08002B2CF9AE}" pid="13" name="ContentTypeId">
    <vt:lpwstr>0x01010063E84C8DD0CFA14880A24924136AA32A</vt:lpwstr>
  </property>
</Properties>
</file>